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6365" r:id="rId2"/>
    <p:sldId id="6114" r:id="rId3"/>
    <p:sldId id="5975" r:id="rId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056FC-911C-4F21-B88D-D24A531691D3}" type="datetimeFigureOut">
              <a:rPr lang="pt-BR" smtClean="0"/>
              <a:t>27/11/2023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84EB9-9C73-465E-941B-1D4E55EFEF4D}" type="slidenum">
              <a:rPr lang="pt-BR" smtClean="0"/>
              <a:t>‹nº›</a:t>
            </a:fld>
            <a:endParaRPr lang="pt-BR"/>
          </a:p>
        </p:txBody>
      </p:sp>
    </p:spTree>
    <p:extLst>
      <p:ext uri="{BB962C8B-B14F-4D97-AF65-F5344CB8AC3E}">
        <p14:creationId xmlns:p14="http://schemas.microsoft.com/office/powerpoint/2010/main" val="374177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0679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38055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78DC53-7D7F-7F2A-8075-EAEEF217581A}"/>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91F543F1-558B-4F34-A5CF-EC34002459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E27BFA8-50F4-A654-13E7-67BDD76D15E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746B656A-854B-B417-58F1-61A0510980C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5ECEF4-1DAA-FDEF-6320-E6F83DABB8BB}"/>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59094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7A44D5-6ABB-3C52-BB97-4BBAB2CB2A2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E56EA119-2B44-F1B8-0072-9B127C75CAB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F93577C-C193-3411-FC43-7237C2ABD270}"/>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95CD4ED6-AC6E-506E-B47D-2BDD0A5B2E4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9E3FAB3-6377-CF21-E8A5-AE297BFEB316}"/>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304716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992CF2-7E99-53CB-F163-1A4C225D657E}"/>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F0EC9152-1074-6238-F165-3BC58F13F843}"/>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5FD0687-84A0-3D61-D3A7-4050175EA2C9}"/>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B3B3AA81-E28C-FA8F-4F00-89C7C38C879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EFDE2ED-707E-5A28-B960-6AD1217465B3}"/>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3919682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997AB1-2161-32F0-D44D-C66662C210E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4823C8D-6F93-4B60-5104-4BA5D86F7E1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BACBA9-4FD3-8D18-9323-D7F73293BDA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3B9B809A-0BD9-5F78-B2C5-B94E364F82E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697C3BC-2343-6793-7F51-275807DD295E}"/>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1530938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B9AE36-3E9A-EE00-9B7C-9370991EC321}"/>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4674A7C-EB3C-F888-AB0D-E091B6C65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D281B80-7247-E3E4-F28C-E56313E2CDE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A3AAC5FA-98B0-6566-798C-9728D84781C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2AA7E6E-0F3D-2494-870D-37A093FB2E7C}"/>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137651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1A6D3-1B02-E4E5-691D-3319A1E80FC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62B179F-0A72-61A8-8920-5DD8A60C6873}"/>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96353BFC-1868-F173-AC18-60651EF381A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BE36F5A6-DCA7-4728-0D8A-5A7212987B22}"/>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6" name="Espaço Reservado para Rodapé 5">
            <a:extLst>
              <a:ext uri="{FF2B5EF4-FFF2-40B4-BE49-F238E27FC236}">
                <a16:creationId xmlns:a16="http://schemas.microsoft.com/office/drawing/2014/main" id="{4B96A567-6D10-050B-9F54-0A415A2ED64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1950807-ADDF-0D1A-37A8-7F1400B0845F}"/>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195727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DFA218-AF10-B15B-DF9D-CD14E80F4EE4}"/>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F6FD75EE-FF5E-9822-9058-90C00AC129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2659607-6395-B396-E3A6-DA1FADF3241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D087FB32-6698-65C5-AEFC-E8EFA8CE43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62D043FB-7C7A-E5D2-F857-0205A221BBCD}"/>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1B9F11DF-3146-8C5B-AC74-E301790FF48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8" name="Espaço Reservado para Rodapé 7">
            <a:extLst>
              <a:ext uri="{FF2B5EF4-FFF2-40B4-BE49-F238E27FC236}">
                <a16:creationId xmlns:a16="http://schemas.microsoft.com/office/drawing/2014/main" id="{35898782-661A-43CF-58BA-D044F87E111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EA384CD0-34A3-3ABA-E349-10CB1B6A8DFF}"/>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263196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61F7D-1243-62B0-F4F4-D8BB57D0D312}"/>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7517F21-8372-C957-F228-7820299AD076}"/>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4" name="Espaço Reservado para Rodapé 3">
            <a:extLst>
              <a:ext uri="{FF2B5EF4-FFF2-40B4-BE49-F238E27FC236}">
                <a16:creationId xmlns:a16="http://schemas.microsoft.com/office/drawing/2014/main" id="{CFF6B5BA-6067-30C5-B77A-8C8EDD0F90E6}"/>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1E05C96-607D-A808-B6F4-C1D1EF72DF4F}"/>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185569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F3167F17-F1E9-2123-87CA-BC3E427F645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3" name="Espaço Reservado para Rodapé 2">
            <a:extLst>
              <a:ext uri="{FF2B5EF4-FFF2-40B4-BE49-F238E27FC236}">
                <a16:creationId xmlns:a16="http://schemas.microsoft.com/office/drawing/2014/main" id="{531D1326-515D-BD66-EE8E-98393381C108}"/>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96AFC093-C10D-D6A1-14A6-B4C524723A7F}"/>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839659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FD1120-EBC0-7AB1-48DD-171FBF4B199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383D7D03-E640-4EF3-3C25-9DD054853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3757F3C8-1A50-3A13-A8CB-8A18C89A0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425BC19-918E-48C1-3318-961A914D0985}"/>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6" name="Espaço Reservado para Rodapé 5">
            <a:extLst>
              <a:ext uri="{FF2B5EF4-FFF2-40B4-BE49-F238E27FC236}">
                <a16:creationId xmlns:a16="http://schemas.microsoft.com/office/drawing/2014/main" id="{3F49D3B0-F5B4-EC17-D0CD-BDB1F2352B9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2C85574-0178-6D30-73A7-FE4C57BC09DF}"/>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16874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26B660-91F4-8916-E0CC-72083F48E88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CA3CC2F8-4691-1605-9B38-901D2939A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D61D2FBD-7C7F-11A7-6802-7F741FA46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1E55BAB7-5BF6-785A-7EEE-ACDFB186CA6E}"/>
              </a:ext>
            </a:extLst>
          </p:cNvPr>
          <p:cNvSpPr>
            <a:spLocks noGrp="1"/>
          </p:cNvSpPr>
          <p:nvPr>
            <p:ph type="dt" sz="half" idx="10"/>
          </p:nvPr>
        </p:nvSpPr>
        <p:spPr/>
        <p:txBody>
          <a:bodyPr/>
          <a:lstStyle/>
          <a:p>
            <a:fld id="{0689C9AD-9B1B-4FB9-BD5B-3B46FFAD09F0}" type="datetimeFigureOut">
              <a:rPr lang="pt-BR" smtClean="0"/>
              <a:t>27/11/2023</a:t>
            </a:fld>
            <a:endParaRPr lang="pt-BR"/>
          </a:p>
        </p:txBody>
      </p:sp>
      <p:sp>
        <p:nvSpPr>
          <p:cNvPr id="6" name="Espaço Reservado para Rodapé 5">
            <a:extLst>
              <a:ext uri="{FF2B5EF4-FFF2-40B4-BE49-F238E27FC236}">
                <a16:creationId xmlns:a16="http://schemas.microsoft.com/office/drawing/2014/main" id="{0E729860-8EB1-A8B1-876E-FB9D508F48A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D483997-28F8-922F-C7E2-8432B6CAA89C}"/>
              </a:ext>
            </a:extLst>
          </p:cNvPr>
          <p:cNvSpPr>
            <a:spLocks noGrp="1"/>
          </p:cNvSpPr>
          <p:nvPr>
            <p:ph type="sldNum" sz="quarter" idx="12"/>
          </p:nvPr>
        </p:nvSpPr>
        <p:spPr/>
        <p:txBody>
          <a:bodyPr/>
          <a:lstStyle/>
          <a:p>
            <a:fld id="{06272F14-5DE9-47B1-BFBD-8DA9A075C0CE}" type="slidenum">
              <a:rPr lang="pt-BR" smtClean="0"/>
              <a:t>‹nº›</a:t>
            </a:fld>
            <a:endParaRPr lang="pt-BR"/>
          </a:p>
        </p:txBody>
      </p:sp>
    </p:spTree>
    <p:extLst>
      <p:ext uri="{BB962C8B-B14F-4D97-AF65-F5344CB8AC3E}">
        <p14:creationId xmlns:p14="http://schemas.microsoft.com/office/powerpoint/2010/main" val="4074625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4537FDFB-1865-2031-54A8-37FB19D873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88B4FFF9-0572-3E4D-8928-9A0DBD03DD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8B2ECDB-737E-F924-9CF9-17B7FE02C1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9C9AD-9B1B-4FB9-BD5B-3B46FFAD09F0}" type="datetimeFigureOut">
              <a:rPr lang="pt-BR" smtClean="0"/>
              <a:t>27/11/2023</a:t>
            </a:fld>
            <a:endParaRPr lang="pt-BR"/>
          </a:p>
        </p:txBody>
      </p:sp>
      <p:sp>
        <p:nvSpPr>
          <p:cNvPr id="5" name="Espaço Reservado para Rodapé 4">
            <a:extLst>
              <a:ext uri="{FF2B5EF4-FFF2-40B4-BE49-F238E27FC236}">
                <a16:creationId xmlns:a16="http://schemas.microsoft.com/office/drawing/2014/main" id="{0C7B36B9-CC84-1923-7FF8-FE9A2964F0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99F374BA-A6C6-7448-2087-8376419F90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72F14-5DE9-47B1-BFBD-8DA9A075C0CE}" type="slidenum">
              <a:rPr lang="pt-BR" smtClean="0"/>
              <a:t>‹nº›</a:t>
            </a:fld>
            <a:endParaRPr lang="pt-BR"/>
          </a:p>
        </p:txBody>
      </p:sp>
    </p:spTree>
    <p:extLst>
      <p:ext uri="{BB962C8B-B14F-4D97-AF65-F5344CB8AC3E}">
        <p14:creationId xmlns:p14="http://schemas.microsoft.com/office/powerpoint/2010/main" val="745531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133" name="Retângulo 132">
            <a:extLst>
              <a:ext uri="{FF2B5EF4-FFF2-40B4-BE49-F238E27FC236}">
                <a16:creationId xmlns:a16="http://schemas.microsoft.com/office/drawing/2014/main" id="{14D92328-8F38-49AB-95A2-BA90180C6B06}"/>
              </a:ext>
            </a:extLst>
          </p:cNvPr>
          <p:cNvSpPr/>
          <p:nvPr/>
        </p:nvSpPr>
        <p:spPr>
          <a:xfrm>
            <a:off x="744536" y="5398432"/>
            <a:ext cx="8207377" cy="1130955"/>
          </a:xfrm>
          <a:prstGeom prst="rect">
            <a:avLst/>
          </a:prstGeom>
          <a:solidFill>
            <a:srgbClr val="FFF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7" name="Imagem 6">
            <a:extLst>
              <a:ext uri="{FF2B5EF4-FFF2-40B4-BE49-F238E27FC236}">
                <a16:creationId xmlns:a16="http://schemas.microsoft.com/office/drawing/2014/main" id="{E5AFA17B-463E-49F8-AC3D-E41F06C22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8746" y="184151"/>
            <a:ext cx="2627727" cy="827590"/>
          </a:xfrm>
          <a:prstGeom prst="rect">
            <a:avLst/>
          </a:prstGeom>
        </p:spPr>
      </p:pic>
      <p:sp>
        <p:nvSpPr>
          <p:cNvPr id="8" name="Retângulo 7">
            <a:extLst>
              <a:ext uri="{FF2B5EF4-FFF2-40B4-BE49-F238E27FC236}">
                <a16:creationId xmlns:a16="http://schemas.microsoft.com/office/drawing/2014/main" id="{6655A9E6-CD31-42EA-A99C-2EB5DEAF13D6}"/>
              </a:ext>
            </a:extLst>
          </p:cNvPr>
          <p:cNvSpPr/>
          <p:nvPr/>
        </p:nvSpPr>
        <p:spPr>
          <a:xfrm>
            <a:off x="425450" y="1238250"/>
            <a:ext cx="319088" cy="882650"/>
          </a:xfrm>
          <a:prstGeom prst="rect">
            <a:avLst/>
          </a:prstGeom>
          <a:solidFill>
            <a:srgbClr val="C2C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26" name="Retângulo 125">
            <a:extLst>
              <a:ext uri="{FF2B5EF4-FFF2-40B4-BE49-F238E27FC236}">
                <a16:creationId xmlns:a16="http://schemas.microsoft.com/office/drawing/2014/main" id="{EBD0F5F2-0D03-403B-9601-FF6078B1B8AC}"/>
              </a:ext>
            </a:extLst>
          </p:cNvPr>
          <p:cNvSpPr/>
          <p:nvPr/>
        </p:nvSpPr>
        <p:spPr>
          <a:xfrm>
            <a:off x="426244" y="2492375"/>
            <a:ext cx="319088" cy="1044000"/>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27" name="Retângulo 126">
            <a:extLst>
              <a:ext uri="{FF2B5EF4-FFF2-40B4-BE49-F238E27FC236}">
                <a16:creationId xmlns:a16="http://schemas.microsoft.com/office/drawing/2014/main" id="{93215B34-8A69-4988-8BE3-AC005809DBA6}"/>
              </a:ext>
            </a:extLst>
          </p:cNvPr>
          <p:cNvSpPr/>
          <p:nvPr/>
        </p:nvSpPr>
        <p:spPr>
          <a:xfrm>
            <a:off x="426244" y="3889594"/>
            <a:ext cx="319088" cy="1107061"/>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29" name="Retângulo 128">
            <a:extLst>
              <a:ext uri="{FF2B5EF4-FFF2-40B4-BE49-F238E27FC236}">
                <a16:creationId xmlns:a16="http://schemas.microsoft.com/office/drawing/2014/main" id="{DCE799BD-A274-42E7-805C-68649F174B45}"/>
              </a:ext>
            </a:extLst>
          </p:cNvPr>
          <p:cNvSpPr/>
          <p:nvPr/>
        </p:nvSpPr>
        <p:spPr>
          <a:xfrm>
            <a:off x="735012" y="1238250"/>
            <a:ext cx="8553733" cy="882650"/>
          </a:xfrm>
          <a:prstGeom prst="rect">
            <a:avLst/>
          </a:prstGeom>
          <a:solidFill>
            <a:srgbClr val="F3F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30" name="Retângulo 129">
            <a:extLst>
              <a:ext uri="{FF2B5EF4-FFF2-40B4-BE49-F238E27FC236}">
                <a16:creationId xmlns:a16="http://schemas.microsoft.com/office/drawing/2014/main" id="{42F9EB11-4276-4DF3-836C-CC2A7392FE04}"/>
              </a:ext>
            </a:extLst>
          </p:cNvPr>
          <p:cNvSpPr/>
          <p:nvPr/>
        </p:nvSpPr>
        <p:spPr>
          <a:xfrm>
            <a:off x="735012" y="2492375"/>
            <a:ext cx="8072438" cy="1044000"/>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32" name="Retângulo 131">
            <a:extLst>
              <a:ext uri="{FF2B5EF4-FFF2-40B4-BE49-F238E27FC236}">
                <a16:creationId xmlns:a16="http://schemas.microsoft.com/office/drawing/2014/main" id="{2474A5BF-BD49-4924-A641-CC54137B6EBE}"/>
              </a:ext>
            </a:extLst>
          </p:cNvPr>
          <p:cNvSpPr/>
          <p:nvPr/>
        </p:nvSpPr>
        <p:spPr>
          <a:xfrm>
            <a:off x="744537" y="3889594"/>
            <a:ext cx="8308975" cy="1107061"/>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0" name="Freeform 296">
            <a:extLst>
              <a:ext uri="{FF2B5EF4-FFF2-40B4-BE49-F238E27FC236}">
                <a16:creationId xmlns:a16="http://schemas.microsoft.com/office/drawing/2014/main" id="{CCB48FC8-FD15-48B2-8F2C-DBDC7B15DCDE}"/>
              </a:ext>
            </a:extLst>
          </p:cNvPr>
          <p:cNvSpPr>
            <a:spLocks/>
          </p:cNvSpPr>
          <p:nvPr/>
        </p:nvSpPr>
        <p:spPr bwMode="auto">
          <a:xfrm>
            <a:off x="8293100" y="1157288"/>
            <a:ext cx="2646363" cy="4752975"/>
          </a:xfrm>
          <a:custGeom>
            <a:avLst/>
            <a:gdLst>
              <a:gd name="T0" fmla="*/ 2167 w 6950"/>
              <a:gd name="T1" fmla="*/ 224 h 12487"/>
              <a:gd name="T2" fmla="*/ 2020 w 6950"/>
              <a:gd name="T3" fmla="*/ 454 h 12487"/>
              <a:gd name="T4" fmla="*/ 1758 w 6950"/>
              <a:gd name="T5" fmla="*/ 477 h 12487"/>
              <a:gd name="T6" fmla="*/ 1484 w 6950"/>
              <a:gd name="T7" fmla="*/ 557 h 12487"/>
              <a:gd name="T8" fmla="*/ 1501 w 6950"/>
              <a:gd name="T9" fmla="*/ 722 h 12487"/>
              <a:gd name="T10" fmla="*/ 1297 w 6950"/>
              <a:gd name="T11" fmla="*/ 573 h 12487"/>
              <a:gd name="T12" fmla="*/ 927 w 6950"/>
              <a:gd name="T13" fmla="*/ 731 h 12487"/>
              <a:gd name="T14" fmla="*/ 1033 w 6950"/>
              <a:gd name="T15" fmla="*/ 968 h 12487"/>
              <a:gd name="T16" fmla="*/ 851 w 6950"/>
              <a:gd name="T17" fmla="*/ 1059 h 12487"/>
              <a:gd name="T18" fmla="*/ 711 w 6950"/>
              <a:gd name="T19" fmla="*/ 1044 h 12487"/>
              <a:gd name="T20" fmla="*/ 527 w 6950"/>
              <a:gd name="T21" fmla="*/ 1448 h 12487"/>
              <a:gd name="T22" fmla="*/ 492 w 6950"/>
              <a:gd name="T23" fmla="*/ 1720 h 12487"/>
              <a:gd name="T24" fmla="*/ 316 w 6950"/>
              <a:gd name="T25" fmla="*/ 1933 h 12487"/>
              <a:gd name="T26" fmla="*/ 281 w 6950"/>
              <a:gd name="T27" fmla="*/ 2302 h 12487"/>
              <a:gd name="T28" fmla="*/ 469 w 6950"/>
              <a:gd name="T29" fmla="*/ 2588 h 12487"/>
              <a:gd name="T30" fmla="*/ 660 w 6950"/>
              <a:gd name="T31" fmla="*/ 2894 h 12487"/>
              <a:gd name="T32" fmla="*/ 593 w 6950"/>
              <a:gd name="T33" fmla="*/ 3867 h 12487"/>
              <a:gd name="T34" fmla="*/ 122 w 6950"/>
              <a:gd name="T35" fmla="*/ 4837 h 12487"/>
              <a:gd name="T36" fmla="*/ 270 w 6950"/>
              <a:gd name="T37" fmla="*/ 5331 h 12487"/>
              <a:gd name="T38" fmla="*/ 457 w 6950"/>
              <a:gd name="T39" fmla="*/ 6057 h 12487"/>
              <a:gd name="T40" fmla="*/ 469 w 6950"/>
              <a:gd name="T41" fmla="*/ 6445 h 12487"/>
              <a:gd name="T42" fmla="*/ 1216 w 6950"/>
              <a:gd name="T43" fmla="*/ 7289 h 12487"/>
              <a:gd name="T44" fmla="*/ 2106 w 6950"/>
              <a:gd name="T45" fmla="*/ 7283 h 12487"/>
              <a:gd name="T46" fmla="*/ 2654 w 6950"/>
              <a:gd name="T47" fmla="*/ 7671 h 12487"/>
              <a:gd name="T48" fmla="*/ 2962 w 6950"/>
              <a:gd name="T49" fmla="*/ 8784 h 12487"/>
              <a:gd name="T50" fmla="*/ 2374 w 6950"/>
              <a:gd name="T51" fmla="*/ 9503 h 12487"/>
              <a:gd name="T52" fmla="*/ 2138 w 6950"/>
              <a:gd name="T53" fmla="*/ 10015 h 12487"/>
              <a:gd name="T54" fmla="*/ 1306 w 6950"/>
              <a:gd name="T55" fmla="*/ 11053 h 12487"/>
              <a:gd name="T56" fmla="*/ 2070 w 6950"/>
              <a:gd name="T57" fmla="*/ 11331 h 12487"/>
              <a:gd name="T58" fmla="*/ 6950 w 6950"/>
              <a:gd name="T59" fmla="*/ 12185 h 12487"/>
              <a:gd name="T60" fmla="*/ 6890 w 6950"/>
              <a:gd name="T61" fmla="*/ 11298 h 12487"/>
              <a:gd name="T62" fmla="*/ 6526 w 6950"/>
              <a:gd name="T63" fmla="*/ 9933 h 12487"/>
              <a:gd name="T64" fmla="*/ 5660 w 6950"/>
              <a:gd name="T65" fmla="*/ 7803 h 12487"/>
              <a:gd name="T66" fmla="*/ 5251 w 6950"/>
              <a:gd name="T67" fmla="*/ 6258 h 12487"/>
              <a:gd name="T68" fmla="*/ 5529 w 6950"/>
              <a:gd name="T69" fmla="*/ 5589 h 12487"/>
              <a:gd name="T70" fmla="*/ 5871 w 6950"/>
              <a:gd name="T71" fmla="*/ 4848 h 12487"/>
              <a:gd name="T72" fmla="*/ 6071 w 6950"/>
              <a:gd name="T73" fmla="*/ 4437 h 12487"/>
              <a:gd name="T74" fmla="*/ 6026 w 6950"/>
              <a:gd name="T75" fmla="*/ 3957 h 12487"/>
              <a:gd name="T76" fmla="*/ 6097 w 6950"/>
              <a:gd name="T77" fmla="*/ 3464 h 12487"/>
              <a:gd name="T78" fmla="*/ 6214 w 6950"/>
              <a:gd name="T79" fmla="*/ 3347 h 12487"/>
              <a:gd name="T80" fmla="*/ 6157 w 6950"/>
              <a:gd name="T81" fmla="*/ 3159 h 12487"/>
              <a:gd name="T82" fmla="*/ 6225 w 6950"/>
              <a:gd name="T83" fmla="*/ 2925 h 12487"/>
              <a:gd name="T84" fmla="*/ 6246 w 6950"/>
              <a:gd name="T85" fmla="*/ 2432 h 12487"/>
              <a:gd name="T86" fmla="*/ 6460 w 6950"/>
              <a:gd name="T87" fmla="*/ 2132 h 12487"/>
              <a:gd name="T88" fmla="*/ 6179 w 6950"/>
              <a:gd name="T89" fmla="*/ 1892 h 12487"/>
              <a:gd name="T90" fmla="*/ 6062 w 6950"/>
              <a:gd name="T91" fmla="*/ 1582 h 12487"/>
              <a:gd name="T92" fmla="*/ 6033 w 6950"/>
              <a:gd name="T93" fmla="*/ 1342 h 12487"/>
              <a:gd name="T94" fmla="*/ 5672 w 6950"/>
              <a:gd name="T95" fmla="*/ 1087 h 12487"/>
              <a:gd name="T96" fmla="*/ 5270 w 6950"/>
              <a:gd name="T97" fmla="*/ 812 h 12487"/>
              <a:gd name="T98" fmla="*/ 5061 w 6950"/>
              <a:gd name="T99" fmla="*/ 848 h 12487"/>
              <a:gd name="T100" fmla="*/ 5149 w 6950"/>
              <a:gd name="T101" fmla="*/ 804 h 12487"/>
              <a:gd name="T102" fmla="*/ 4891 w 6950"/>
              <a:gd name="T103" fmla="*/ 472 h 12487"/>
              <a:gd name="T104" fmla="*/ 4446 w 6950"/>
              <a:gd name="T105" fmla="*/ 283 h 12487"/>
              <a:gd name="T106" fmla="*/ 4187 w 6950"/>
              <a:gd name="T107" fmla="*/ 124 h 12487"/>
              <a:gd name="T108" fmla="*/ 3858 w 6950"/>
              <a:gd name="T109" fmla="*/ 226 h 12487"/>
              <a:gd name="T110" fmla="*/ 3403 w 6950"/>
              <a:gd name="T111" fmla="*/ 102 h 12487"/>
              <a:gd name="T112" fmla="*/ 3448 w 6950"/>
              <a:gd name="T113" fmla="*/ 274 h 12487"/>
              <a:gd name="T114" fmla="*/ 3162 w 6950"/>
              <a:gd name="T115" fmla="*/ 220 h 12487"/>
              <a:gd name="T116" fmla="*/ 2876 w 6950"/>
              <a:gd name="T117" fmla="*/ 363 h 12487"/>
              <a:gd name="T118" fmla="*/ 2758 w 6950"/>
              <a:gd name="T119" fmla="*/ 64 h 12487"/>
              <a:gd name="T120" fmla="*/ 2519 w 6950"/>
              <a:gd name="T121" fmla="*/ 57 h 12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50" h="12487">
                <a:moveTo>
                  <a:pt x="2300" y="283"/>
                </a:moveTo>
                <a:cubicBezTo>
                  <a:pt x="2300" y="250"/>
                  <a:pt x="2303" y="236"/>
                  <a:pt x="2285" y="218"/>
                </a:cubicBezTo>
                <a:cubicBezTo>
                  <a:pt x="2249" y="182"/>
                  <a:pt x="2228" y="213"/>
                  <a:pt x="2195" y="222"/>
                </a:cubicBezTo>
                <a:cubicBezTo>
                  <a:pt x="2177" y="226"/>
                  <a:pt x="2194" y="217"/>
                  <a:pt x="2167" y="224"/>
                </a:cubicBezTo>
                <a:cubicBezTo>
                  <a:pt x="2134" y="232"/>
                  <a:pt x="2147" y="247"/>
                  <a:pt x="2106" y="226"/>
                </a:cubicBezTo>
                <a:cubicBezTo>
                  <a:pt x="2072" y="209"/>
                  <a:pt x="2017" y="186"/>
                  <a:pt x="2001" y="252"/>
                </a:cubicBezTo>
                <a:cubicBezTo>
                  <a:pt x="1988" y="302"/>
                  <a:pt x="2041" y="324"/>
                  <a:pt x="2072" y="340"/>
                </a:cubicBezTo>
                <a:cubicBezTo>
                  <a:pt x="2062" y="384"/>
                  <a:pt x="2021" y="408"/>
                  <a:pt x="2020" y="454"/>
                </a:cubicBezTo>
                <a:cubicBezTo>
                  <a:pt x="1979" y="458"/>
                  <a:pt x="1954" y="481"/>
                  <a:pt x="1922" y="499"/>
                </a:cubicBezTo>
                <a:cubicBezTo>
                  <a:pt x="1909" y="506"/>
                  <a:pt x="1900" y="507"/>
                  <a:pt x="1884" y="512"/>
                </a:cubicBezTo>
                <a:cubicBezTo>
                  <a:pt x="1836" y="527"/>
                  <a:pt x="1781" y="545"/>
                  <a:pt x="1729" y="557"/>
                </a:cubicBezTo>
                <a:cubicBezTo>
                  <a:pt x="1741" y="535"/>
                  <a:pt x="1757" y="509"/>
                  <a:pt x="1758" y="477"/>
                </a:cubicBezTo>
                <a:cubicBezTo>
                  <a:pt x="1761" y="406"/>
                  <a:pt x="1689" y="353"/>
                  <a:pt x="1640" y="394"/>
                </a:cubicBezTo>
                <a:cubicBezTo>
                  <a:pt x="1615" y="415"/>
                  <a:pt x="1619" y="456"/>
                  <a:pt x="1632" y="477"/>
                </a:cubicBezTo>
                <a:cubicBezTo>
                  <a:pt x="1604" y="479"/>
                  <a:pt x="1568" y="489"/>
                  <a:pt x="1536" y="495"/>
                </a:cubicBezTo>
                <a:cubicBezTo>
                  <a:pt x="1495" y="502"/>
                  <a:pt x="1484" y="507"/>
                  <a:pt x="1484" y="557"/>
                </a:cubicBezTo>
                <a:cubicBezTo>
                  <a:pt x="1518" y="579"/>
                  <a:pt x="1531" y="589"/>
                  <a:pt x="1575" y="568"/>
                </a:cubicBezTo>
                <a:cubicBezTo>
                  <a:pt x="1572" y="581"/>
                  <a:pt x="1566" y="603"/>
                  <a:pt x="1566" y="615"/>
                </a:cubicBezTo>
                <a:cubicBezTo>
                  <a:pt x="1566" y="638"/>
                  <a:pt x="1579" y="638"/>
                  <a:pt x="1560" y="661"/>
                </a:cubicBezTo>
                <a:cubicBezTo>
                  <a:pt x="1556" y="666"/>
                  <a:pt x="1503" y="721"/>
                  <a:pt x="1501" y="722"/>
                </a:cubicBezTo>
                <a:lnTo>
                  <a:pt x="1466" y="689"/>
                </a:lnTo>
                <a:cubicBezTo>
                  <a:pt x="1451" y="677"/>
                  <a:pt x="1440" y="670"/>
                  <a:pt x="1424" y="657"/>
                </a:cubicBezTo>
                <a:cubicBezTo>
                  <a:pt x="1396" y="635"/>
                  <a:pt x="1373" y="613"/>
                  <a:pt x="1343" y="595"/>
                </a:cubicBezTo>
                <a:cubicBezTo>
                  <a:pt x="1318" y="581"/>
                  <a:pt x="1318" y="591"/>
                  <a:pt x="1297" y="573"/>
                </a:cubicBezTo>
                <a:cubicBezTo>
                  <a:pt x="1269" y="548"/>
                  <a:pt x="1254" y="518"/>
                  <a:pt x="1210" y="516"/>
                </a:cubicBezTo>
                <a:cubicBezTo>
                  <a:pt x="1174" y="515"/>
                  <a:pt x="1169" y="530"/>
                  <a:pt x="1151" y="524"/>
                </a:cubicBezTo>
                <a:cubicBezTo>
                  <a:pt x="1137" y="520"/>
                  <a:pt x="1038" y="454"/>
                  <a:pt x="959" y="568"/>
                </a:cubicBezTo>
                <a:cubicBezTo>
                  <a:pt x="940" y="596"/>
                  <a:pt x="908" y="692"/>
                  <a:pt x="927" y="731"/>
                </a:cubicBezTo>
                <a:cubicBezTo>
                  <a:pt x="936" y="749"/>
                  <a:pt x="948" y="760"/>
                  <a:pt x="971" y="762"/>
                </a:cubicBezTo>
                <a:cubicBezTo>
                  <a:pt x="956" y="789"/>
                  <a:pt x="949" y="818"/>
                  <a:pt x="959" y="854"/>
                </a:cubicBezTo>
                <a:cubicBezTo>
                  <a:pt x="970" y="891"/>
                  <a:pt x="985" y="896"/>
                  <a:pt x="1022" y="905"/>
                </a:cubicBezTo>
                <a:cubicBezTo>
                  <a:pt x="1022" y="932"/>
                  <a:pt x="1028" y="946"/>
                  <a:pt x="1033" y="968"/>
                </a:cubicBezTo>
                <a:cubicBezTo>
                  <a:pt x="1009" y="984"/>
                  <a:pt x="993" y="1006"/>
                  <a:pt x="976" y="1019"/>
                </a:cubicBezTo>
                <a:cubicBezTo>
                  <a:pt x="979" y="989"/>
                  <a:pt x="992" y="966"/>
                  <a:pt x="972" y="938"/>
                </a:cubicBezTo>
                <a:cubicBezTo>
                  <a:pt x="937" y="888"/>
                  <a:pt x="876" y="916"/>
                  <a:pt x="866" y="971"/>
                </a:cubicBezTo>
                <a:lnTo>
                  <a:pt x="851" y="1059"/>
                </a:lnTo>
                <a:cubicBezTo>
                  <a:pt x="847" y="1053"/>
                  <a:pt x="850" y="1061"/>
                  <a:pt x="845" y="1048"/>
                </a:cubicBezTo>
                <a:lnTo>
                  <a:pt x="810" y="951"/>
                </a:lnTo>
                <a:cubicBezTo>
                  <a:pt x="795" y="911"/>
                  <a:pt x="749" y="899"/>
                  <a:pt x="715" y="929"/>
                </a:cubicBezTo>
                <a:cubicBezTo>
                  <a:pt x="684" y="956"/>
                  <a:pt x="704" y="1003"/>
                  <a:pt x="711" y="1044"/>
                </a:cubicBezTo>
                <a:cubicBezTo>
                  <a:pt x="721" y="1095"/>
                  <a:pt x="753" y="1101"/>
                  <a:pt x="754" y="1156"/>
                </a:cubicBezTo>
                <a:cubicBezTo>
                  <a:pt x="740" y="1165"/>
                  <a:pt x="729" y="1170"/>
                  <a:pt x="720" y="1184"/>
                </a:cubicBezTo>
                <a:cubicBezTo>
                  <a:pt x="666" y="1149"/>
                  <a:pt x="621" y="1174"/>
                  <a:pt x="596" y="1220"/>
                </a:cubicBezTo>
                <a:cubicBezTo>
                  <a:pt x="561" y="1285"/>
                  <a:pt x="537" y="1374"/>
                  <a:pt x="527" y="1448"/>
                </a:cubicBezTo>
                <a:cubicBezTo>
                  <a:pt x="519" y="1506"/>
                  <a:pt x="524" y="1578"/>
                  <a:pt x="533" y="1634"/>
                </a:cubicBezTo>
                <a:cubicBezTo>
                  <a:pt x="538" y="1671"/>
                  <a:pt x="547" y="1676"/>
                  <a:pt x="577" y="1692"/>
                </a:cubicBezTo>
                <a:cubicBezTo>
                  <a:pt x="568" y="1710"/>
                  <a:pt x="560" y="1733"/>
                  <a:pt x="560" y="1761"/>
                </a:cubicBezTo>
                <a:cubicBezTo>
                  <a:pt x="537" y="1745"/>
                  <a:pt x="521" y="1729"/>
                  <a:pt x="492" y="1720"/>
                </a:cubicBezTo>
                <a:cubicBezTo>
                  <a:pt x="465" y="1711"/>
                  <a:pt x="422" y="1710"/>
                  <a:pt x="404" y="1731"/>
                </a:cubicBezTo>
                <a:cubicBezTo>
                  <a:pt x="378" y="1762"/>
                  <a:pt x="392" y="1782"/>
                  <a:pt x="402" y="1810"/>
                </a:cubicBezTo>
                <a:cubicBezTo>
                  <a:pt x="410" y="1833"/>
                  <a:pt x="394" y="1878"/>
                  <a:pt x="394" y="1909"/>
                </a:cubicBezTo>
                <a:cubicBezTo>
                  <a:pt x="360" y="1892"/>
                  <a:pt x="329" y="1906"/>
                  <a:pt x="316" y="1933"/>
                </a:cubicBezTo>
                <a:cubicBezTo>
                  <a:pt x="283" y="2002"/>
                  <a:pt x="330" y="2161"/>
                  <a:pt x="360" y="2217"/>
                </a:cubicBezTo>
                <a:cubicBezTo>
                  <a:pt x="334" y="2231"/>
                  <a:pt x="336" y="2226"/>
                  <a:pt x="330" y="2262"/>
                </a:cubicBezTo>
                <a:cubicBezTo>
                  <a:pt x="326" y="2289"/>
                  <a:pt x="325" y="2297"/>
                  <a:pt x="332" y="2325"/>
                </a:cubicBezTo>
                <a:cubicBezTo>
                  <a:pt x="316" y="2315"/>
                  <a:pt x="309" y="2301"/>
                  <a:pt x="281" y="2302"/>
                </a:cubicBezTo>
                <a:cubicBezTo>
                  <a:pt x="195" y="2305"/>
                  <a:pt x="242" y="2420"/>
                  <a:pt x="255" y="2465"/>
                </a:cubicBezTo>
                <a:cubicBezTo>
                  <a:pt x="267" y="2503"/>
                  <a:pt x="289" y="2539"/>
                  <a:pt x="327" y="2547"/>
                </a:cubicBezTo>
                <a:cubicBezTo>
                  <a:pt x="389" y="2559"/>
                  <a:pt x="403" y="2510"/>
                  <a:pt x="429" y="2491"/>
                </a:cubicBezTo>
                <a:cubicBezTo>
                  <a:pt x="468" y="2544"/>
                  <a:pt x="428" y="2511"/>
                  <a:pt x="469" y="2588"/>
                </a:cubicBezTo>
                <a:cubicBezTo>
                  <a:pt x="335" y="2588"/>
                  <a:pt x="422" y="2747"/>
                  <a:pt x="458" y="2804"/>
                </a:cubicBezTo>
                <a:cubicBezTo>
                  <a:pt x="482" y="2841"/>
                  <a:pt x="582" y="2980"/>
                  <a:pt x="634" y="2896"/>
                </a:cubicBezTo>
                <a:lnTo>
                  <a:pt x="651" y="2867"/>
                </a:lnTo>
                <a:cubicBezTo>
                  <a:pt x="654" y="2881"/>
                  <a:pt x="655" y="2880"/>
                  <a:pt x="660" y="2894"/>
                </a:cubicBezTo>
                <a:cubicBezTo>
                  <a:pt x="667" y="2913"/>
                  <a:pt x="666" y="2903"/>
                  <a:pt x="664" y="2916"/>
                </a:cubicBezTo>
                <a:cubicBezTo>
                  <a:pt x="660" y="2952"/>
                  <a:pt x="627" y="3040"/>
                  <a:pt x="617" y="3085"/>
                </a:cubicBezTo>
                <a:cubicBezTo>
                  <a:pt x="572" y="3308"/>
                  <a:pt x="537" y="3500"/>
                  <a:pt x="577" y="3735"/>
                </a:cubicBezTo>
                <a:cubicBezTo>
                  <a:pt x="584" y="3775"/>
                  <a:pt x="589" y="3825"/>
                  <a:pt x="593" y="3867"/>
                </a:cubicBezTo>
                <a:cubicBezTo>
                  <a:pt x="602" y="3949"/>
                  <a:pt x="586" y="4042"/>
                  <a:pt x="563" y="4120"/>
                </a:cubicBezTo>
                <a:cubicBezTo>
                  <a:pt x="540" y="4202"/>
                  <a:pt x="514" y="4257"/>
                  <a:pt x="472" y="4320"/>
                </a:cubicBezTo>
                <a:lnTo>
                  <a:pt x="354" y="4494"/>
                </a:lnTo>
                <a:cubicBezTo>
                  <a:pt x="318" y="4548"/>
                  <a:pt x="146" y="4814"/>
                  <a:pt x="122" y="4837"/>
                </a:cubicBezTo>
                <a:cubicBezTo>
                  <a:pt x="98" y="4861"/>
                  <a:pt x="72" y="4879"/>
                  <a:pt x="52" y="4910"/>
                </a:cubicBezTo>
                <a:cubicBezTo>
                  <a:pt x="32" y="4942"/>
                  <a:pt x="18" y="4969"/>
                  <a:pt x="10" y="5017"/>
                </a:cubicBezTo>
                <a:cubicBezTo>
                  <a:pt x="0" y="5077"/>
                  <a:pt x="33" y="5191"/>
                  <a:pt x="85" y="5225"/>
                </a:cubicBezTo>
                <a:cubicBezTo>
                  <a:pt x="134" y="5256"/>
                  <a:pt x="179" y="5264"/>
                  <a:pt x="270" y="5331"/>
                </a:cubicBezTo>
                <a:cubicBezTo>
                  <a:pt x="304" y="5357"/>
                  <a:pt x="322" y="5369"/>
                  <a:pt x="327" y="5417"/>
                </a:cubicBezTo>
                <a:cubicBezTo>
                  <a:pt x="338" y="5517"/>
                  <a:pt x="378" y="5575"/>
                  <a:pt x="307" y="5645"/>
                </a:cubicBezTo>
                <a:cubicBezTo>
                  <a:pt x="174" y="5776"/>
                  <a:pt x="208" y="5909"/>
                  <a:pt x="358" y="6008"/>
                </a:cubicBezTo>
                <a:cubicBezTo>
                  <a:pt x="392" y="6030"/>
                  <a:pt x="422" y="6040"/>
                  <a:pt x="457" y="6057"/>
                </a:cubicBezTo>
                <a:cubicBezTo>
                  <a:pt x="441" y="6081"/>
                  <a:pt x="400" y="6106"/>
                  <a:pt x="370" y="6153"/>
                </a:cubicBezTo>
                <a:cubicBezTo>
                  <a:pt x="343" y="6196"/>
                  <a:pt x="332" y="6239"/>
                  <a:pt x="337" y="6296"/>
                </a:cubicBezTo>
                <a:cubicBezTo>
                  <a:pt x="342" y="6354"/>
                  <a:pt x="366" y="6392"/>
                  <a:pt x="398" y="6424"/>
                </a:cubicBezTo>
                <a:cubicBezTo>
                  <a:pt x="422" y="6447"/>
                  <a:pt x="425" y="6445"/>
                  <a:pt x="469" y="6445"/>
                </a:cubicBezTo>
                <a:cubicBezTo>
                  <a:pt x="500" y="6445"/>
                  <a:pt x="525" y="6452"/>
                  <a:pt x="546" y="6464"/>
                </a:cubicBezTo>
                <a:cubicBezTo>
                  <a:pt x="650" y="6524"/>
                  <a:pt x="651" y="6576"/>
                  <a:pt x="651" y="6730"/>
                </a:cubicBezTo>
                <a:cubicBezTo>
                  <a:pt x="651" y="6901"/>
                  <a:pt x="662" y="6921"/>
                  <a:pt x="727" y="7031"/>
                </a:cubicBezTo>
                <a:cubicBezTo>
                  <a:pt x="824" y="7194"/>
                  <a:pt x="992" y="7257"/>
                  <a:pt x="1216" y="7289"/>
                </a:cubicBezTo>
                <a:cubicBezTo>
                  <a:pt x="1329" y="7305"/>
                  <a:pt x="1442" y="7306"/>
                  <a:pt x="1570" y="7306"/>
                </a:cubicBezTo>
                <a:cubicBezTo>
                  <a:pt x="1608" y="7307"/>
                  <a:pt x="1622" y="7301"/>
                  <a:pt x="1655" y="7300"/>
                </a:cubicBezTo>
                <a:cubicBezTo>
                  <a:pt x="1687" y="7300"/>
                  <a:pt x="1720" y="7301"/>
                  <a:pt x="1753" y="7301"/>
                </a:cubicBezTo>
                <a:lnTo>
                  <a:pt x="2106" y="7283"/>
                </a:lnTo>
                <a:cubicBezTo>
                  <a:pt x="2157" y="7281"/>
                  <a:pt x="2227" y="7289"/>
                  <a:pt x="2272" y="7305"/>
                </a:cubicBezTo>
                <a:cubicBezTo>
                  <a:pt x="2326" y="7325"/>
                  <a:pt x="2366" y="7368"/>
                  <a:pt x="2407" y="7405"/>
                </a:cubicBezTo>
                <a:cubicBezTo>
                  <a:pt x="2481" y="7470"/>
                  <a:pt x="2558" y="7530"/>
                  <a:pt x="2615" y="7613"/>
                </a:cubicBezTo>
                <a:cubicBezTo>
                  <a:pt x="2630" y="7635"/>
                  <a:pt x="2640" y="7648"/>
                  <a:pt x="2654" y="7671"/>
                </a:cubicBezTo>
                <a:cubicBezTo>
                  <a:pt x="2678" y="7712"/>
                  <a:pt x="2700" y="7747"/>
                  <a:pt x="2722" y="7791"/>
                </a:cubicBezTo>
                <a:cubicBezTo>
                  <a:pt x="2765" y="7877"/>
                  <a:pt x="2803" y="7958"/>
                  <a:pt x="2838" y="8046"/>
                </a:cubicBezTo>
                <a:cubicBezTo>
                  <a:pt x="2894" y="8189"/>
                  <a:pt x="2936" y="8322"/>
                  <a:pt x="2974" y="8475"/>
                </a:cubicBezTo>
                <a:cubicBezTo>
                  <a:pt x="3008" y="8607"/>
                  <a:pt x="3011" y="8661"/>
                  <a:pt x="2962" y="8784"/>
                </a:cubicBezTo>
                <a:cubicBezTo>
                  <a:pt x="2937" y="8847"/>
                  <a:pt x="2911" y="8917"/>
                  <a:pt x="2868" y="8970"/>
                </a:cubicBezTo>
                <a:lnTo>
                  <a:pt x="2717" y="9098"/>
                </a:lnTo>
                <a:cubicBezTo>
                  <a:pt x="2633" y="9162"/>
                  <a:pt x="2511" y="9308"/>
                  <a:pt x="2447" y="9393"/>
                </a:cubicBezTo>
                <a:cubicBezTo>
                  <a:pt x="2421" y="9427"/>
                  <a:pt x="2396" y="9466"/>
                  <a:pt x="2374" y="9503"/>
                </a:cubicBezTo>
                <a:cubicBezTo>
                  <a:pt x="2363" y="9522"/>
                  <a:pt x="2353" y="9541"/>
                  <a:pt x="2341" y="9561"/>
                </a:cubicBezTo>
                <a:cubicBezTo>
                  <a:pt x="2328" y="9582"/>
                  <a:pt x="2319" y="9601"/>
                  <a:pt x="2308" y="9625"/>
                </a:cubicBezTo>
                <a:cubicBezTo>
                  <a:pt x="2267" y="9713"/>
                  <a:pt x="2238" y="9804"/>
                  <a:pt x="2201" y="9894"/>
                </a:cubicBezTo>
                <a:cubicBezTo>
                  <a:pt x="2182" y="9940"/>
                  <a:pt x="2159" y="9972"/>
                  <a:pt x="2138" y="10015"/>
                </a:cubicBezTo>
                <a:cubicBezTo>
                  <a:pt x="2049" y="10195"/>
                  <a:pt x="1773" y="10559"/>
                  <a:pt x="1625" y="10717"/>
                </a:cubicBezTo>
                <a:lnTo>
                  <a:pt x="1493" y="10864"/>
                </a:lnTo>
                <a:cubicBezTo>
                  <a:pt x="1469" y="10895"/>
                  <a:pt x="1429" y="10931"/>
                  <a:pt x="1400" y="10959"/>
                </a:cubicBezTo>
                <a:cubicBezTo>
                  <a:pt x="1367" y="10992"/>
                  <a:pt x="1339" y="11021"/>
                  <a:pt x="1306" y="11053"/>
                </a:cubicBezTo>
                <a:cubicBezTo>
                  <a:pt x="1260" y="11099"/>
                  <a:pt x="1212" y="11147"/>
                  <a:pt x="1171" y="11198"/>
                </a:cubicBezTo>
                <a:lnTo>
                  <a:pt x="949" y="11444"/>
                </a:lnTo>
                <a:cubicBezTo>
                  <a:pt x="873" y="11523"/>
                  <a:pt x="2291" y="11030"/>
                  <a:pt x="2229" y="11113"/>
                </a:cubicBezTo>
                <a:lnTo>
                  <a:pt x="2070" y="11331"/>
                </a:lnTo>
                <a:cubicBezTo>
                  <a:pt x="2044" y="11370"/>
                  <a:pt x="2021" y="11405"/>
                  <a:pt x="1997" y="11446"/>
                </a:cubicBezTo>
                <a:cubicBezTo>
                  <a:pt x="1931" y="11557"/>
                  <a:pt x="1835" y="11719"/>
                  <a:pt x="1835" y="11849"/>
                </a:cubicBezTo>
                <a:lnTo>
                  <a:pt x="6939" y="12487"/>
                </a:lnTo>
                <a:cubicBezTo>
                  <a:pt x="6939" y="12390"/>
                  <a:pt x="6950" y="12282"/>
                  <a:pt x="6950" y="12185"/>
                </a:cubicBezTo>
                <a:lnTo>
                  <a:pt x="6950" y="12179"/>
                </a:lnTo>
                <a:cubicBezTo>
                  <a:pt x="6950" y="12073"/>
                  <a:pt x="6948" y="11981"/>
                  <a:pt x="6944" y="11876"/>
                </a:cubicBezTo>
                <a:lnTo>
                  <a:pt x="6934" y="11733"/>
                </a:lnTo>
                <a:cubicBezTo>
                  <a:pt x="6917" y="11584"/>
                  <a:pt x="6911" y="11445"/>
                  <a:pt x="6890" y="11298"/>
                </a:cubicBezTo>
                <a:cubicBezTo>
                  <a:pt x="6850" y="11026"/>
                  <a:pt x="6796" y="10781"/>
                  <a:pt x="6720" y="10526"/>
                </a:cubicBezTo>
                <a:cubicBezTo>
                  <a:pt x="6713" y="10503"/>
                  <a:pt x="6709" y="10488"/>
                  <a:pt x="6702" y="10464"/>
                </a:cubicBezTo>
                <a:lnTo>
                  <a:pt x="6566" y="10047"/>
                </a:lnTo>
                <a:cubicBezTo>
                  <a:pt x="6551" y="10008"/>
                  <a:pt x="6541" y="9971"/>
                  <a:pt x="6526" y="9933"/>
                </a:cubicBezTo>
                <a:cubicBezTo>
                  <a:pt x="6481" y="9818"/>
                  <a:pt x="6444" y="9700"/>
                  <a:pt x="6400" y="9585"/>
                </a:cubicBezTo>
                <a:lnTo>
                  <a:pt x="5992" y="8572"/>
                </a:lnTo>
                <a:cubicBezTo>
                  <a:pt x="5928" y="8413"/>
                  <a:pt x="5826" y="8195"/>
                  <a:pt x="5752" y="8025"/>
                </a:cubicBezTo>
                <a:cubicBezTo>
                  <a:pt x="5720" y="7952"/>
                  <a:pt x="5691" y="7879"/>
                  <a:pt x="5660" y="7803"/>
                </a:cubicBezTo>
                <a:cubicBezTo>
                  <a:pt x="5598" y="7653"/>
                  <a:pt x="5538" y="7499"/>
                  <a:pt x="5486" y="7344"/>
                </a:cubicBezTo>
                <a:cubicBezTo>
                  <a:pt x="5433" y="7185"/>
                  <a:pt x="5380" y="7029"/>
                  <a:pt x="5339" y="6864"/>
                </a:cubicBezTo>
                <a:lnTo>
                  <a:pt x="5280" y="6603"/>
                </a:lnTo>
                <a:cubicBezTo>
                  <a:pt x="5258" y="6498"/>
                  <a:pt x="5231" y="6366"/>
                  <a:pt x="5251" y="6258"/>
                </a:cubicBezTo>
                <a:cubicBezTo>
                  <a:pt x="5264" y="6189"/>
                  <a:pt x="5274" y="6239"/>
                  <a:pt x="5345" y="6112"/>
                </a:cubicBezTo>
                <a:cubicBezTo>
                  <a:pt x="5396" y="6020"/>
                  <a:pt x="5420" y="5893"/>
                  <a:pt x="5428" y="5881"/>
                </a:cubicBezTo>
                <a:cubicBezTo>
                  <a:pt x="5477" y="5809"/>
                  <a:pt x="5502" y="5735"/>
                  <a:pt x="5512" y="5645"/>
                </a:cubicBezTo>
                <a:cubicBezTo>
                  <a:pt x="5515" y="5609"/>
                  <a:pt x="5516" y="5615"/>
                  <a:pt x="5529" y="5589"/>
                </a:cubicBezTo>
                <a:lnTo>
                  <a:pt x="5605" y="5425"/>
                </a:lnTo>
                <a:cubicBezTo>
                  <a:pt x="5624" y="5389"/>
                  <a:pt x="5635" y="5356"/>
                  <a:pt x="5653" y="5319"/>
                </a:cubicBezTo>
                <a:cubicBezTo>
                  <a:pt x="5704" y="5212"/>
                  <a:pt x="5697" y="5179"/>
                  <a:pt x="5762" y="5114"/>
                </a:cubicBezTo>
                <a:cubicBezTo>
                  <a:pt x="5932" y="4944"/>
                  <a:pt x="5860" y="4905"/>
                  <a:pt x="5871" y="4848"/>
                </a:cubicBezTo>
                <a:cubicBezTo>
                  <a:pt x="5877" y="4819"/>
                  <a:pt x="5877" y="4809"/>
                  <a:pt x="5877" y="4773"/>
                </a:cubicBezTo>
                <a:cubicBezTo>
                  <a:pt x="5927" y="4747"/>
                  <a:pt x="5967" y="4712"/>
                  <a:pt x="6001" y="4668"/>
                </a:cubicBezTo>
                <a:cubicBezTo>
                  <a:pt x="6012" y="4652"/>
                  <a:pt x="6023" y="4636"/>
                  <a:pt x="6032" y="4619"/>
                </a:cubicBezTo>
                <a:cubicBezTo>
                  <a:pt x="6058" y="4569"/>
                  <a:pt x="6079" y="4495"/>
                  <a:pt x="6071" y="4437"/>
                </a:cubicBezTo>
                <a:cubicBezTo>
                  <a:pt x="6057" y="4327"/>
                  <a:pt x="6034" y="4437"/>
                  <a:pt x="6102" y="4268"/>
                </a:cubicBezTo>
                <a:cubicBezTo>
                  <a:pt x="6118" y="4228"/>
                  <a:pt x="6131" y="4189"/>
                  <a:pt x="6139" y="4145"/>
                </a:cubicBezTo>
                <a:cubicBezTo>
                  <a:pt x="6150" y="4082"/>
                  <a:pt x="6155" y="4003"/>
                  <a:pt x="6096" y="3967"/>
                </a:cubicBezTo>
                <a:cubicBezTo>
                  <a:pt x="6073" y="3953"/>
                  <a:pt x="6059" y="3957"/>
                  <a:pt x="6026" y="3957"/>
                </a:cubicBezTo>
                <a:cubicBezTo>
                  <a:pt x="6026" y="3917"/>
                  <a:pt x="6068" y="3860"/>
                  <a:pt x="6076" y="3796"/>
                </a:cubicBezTo>
                <a:cubicBezTo>
                  <a:pt x="6081" y="3754"/>
                  <a:pt x="6089" y="3769"/>
                  <a:pt x="6106" y="3735"/>
                </a:cubicBezTo>
                <a:cubicBezTo>
                  <a:pt x="6132" y="3680"/>
                  <a:pt x="6117" y="3591"/>
                  <a:pt x="6110" y="3537"/>
                </a:cubicBezTo>
                <a:cubicBezTo>
                  <a:pt x="6107" y="3518"/>
                  <a:pt x="6102" y="3487"/>
                  <a:pt x="6097" y="3464"/>
                </a:cubicBezTo>
                <a:cubicBezTo>
                  <a:pt x="6089" y="3432"/>
                  <a:pt x="6082" y="3424"/>
                  <a:pt x="6060" y="3410"/>
                </a:cubicBezTo>
                <a:cubicBezTo>
                  <a:pt x="6065" y="3398"/>
                  <a:pt x="6068" y="3389"/>
                  <a:pt x="6071" y="3375"/>
                </a:cubicBezTo>
                <a:cubicBezTo>
                  <a:pt x="6107" y="3383"/>
                  <a:pt x="6121" y="3411"/>
                  <a:pt x="6157" y="3410"/>
                </a:cubicBezTo>
                <a:cubicBezTo>
                  <a:pt x="6191" y="3409"/>
                  <a:pt x="6211" y="3378"/>
                  <a:pt x="6214" y="3347"/>
                </a:cubicBezTo>
                <a:cubicBezTo>
                  <a:pt x="6238" y="3381"/>
                  <a:pt x="6278" y="3430"/>
                  <a:pt x="6318" y="3377"/>
                </a:cubicBezTo>
                <a:cubicBezTo>
                  <a:pt x="6383" y="3290"/>
                  <a:pt x="6309" y="3087"/>
                  <a:pt x="6193" y="3121"/>
                </a:cubicBezTo>
                <a:cubicBezTo>
                  <a:pt x="6175" y="3126"/>
                  <a:pt x="6167" y="3139"/>
                  <a:pt x="6159" y="3155"/>
                </a:cubicBezTo>
                <a:cubicBezTo>
                  <a:pt x="6158" y="3156"/>
                  <a:pt x="6158" y="3158"/>
                  <a:pt x="6157" y="3159"/>
                </a:cubicBezTo>
                <a:lnTo>
                  <a:pt x="6151" y="3170"/>
                </a:lnTo>
                <a:cubicBezTo>
                  <a:pt x="6148" y="3130"/>
                  <a:pt x="6116" y="3064"/>
                  <a:pt x="6106" y="3022"/>
                </a:cubicBezTo>
                <a:cubicBezTo>
                  <a:pt x="6131" y="2984"/>
                  <a:pt x="6167" y="2956"/>
                  <a:pt x="6168" y="2902"/>
                </a:cubicBezTo>
                <a:cubicBezTo>
                  <a:pt x="6186" y="2914"/>
                  <a:pt x="6192" y="2927"/>
                  <a:pt x="6225" y="2925"/>
                </a:cubicBezTo>
                <a:cubicBezTo>
                  <a:pt x="6289" y="2921"/>
                  <a:pt x="6302" y="2816"/>
                  <a:pt x="6304" y="2764"/>
                </a:cubicBezTo>
                <a:cubicBezTo>
                  <a:pt x="6307" y="2713"/>
                  <a:pt x="6267" y="2548"/>
                  <a:pt x="6203" y="2542"/>
                </a:cubicBezTo>
                <a:cubicBezTo>
                  <a:pt x="6208" y="2520"/>
                  <a:pt x="6218" y="2510"/>
                  <a:pt x="6224" y="2490"/>
                </a:cubicBezTo>
                <a:cubicBezTo>
                  <a:pt x="6234" y="2459"/>
                  <a:pt x="6222" y="2446"/>
                  <a:pt x="6246" y="2432"/>
                </a:cubicBezTo>
                <a:cubicBezTo>
                  <a:pt x="6271" y="2416"/>
                  <a:pt x="6273" y="2430"/>
                  <a:pt x="6283" y="2395"/>
                </a:cubicBezTo>
                <a:cubicBezTo>
                  <a:pt x="6299" y="2337"/>
                  <a:pt x="6288" y="2227"/>
                  <a:pt x="6277" y="2176"/>
                </a:cubicBezTo>
                <a:cubicBezTo>
                  <a:pt x="6260" y="2095"/>
                  <a:pt x="6285" y="2130"/>
                  <a:pt x="6300" y="2069"/>
                </a:cubicBezTo>
                <a:cubicBezTo>
                  <a:pt x="6329" y="2089"/>
                  <a:pt x="6408" y="2157"/>
                  <a:pt x="6460" y="2132"/>
                </a:cubicBezTo>
                <a:cubicBezTo>
                  <a:pt x="6522" y="2101"/>
                  <a:pt x="6471" y="2009"/>
                  <a:pt x="6423" y="1986"/>
                </a:cubicBezTo>
                <a:cubicBezTo>
                  <a:pt x="6351" y="1951"/>
                  <a:pt x="6390" y="2020"/>
                  <a:pt x="6284" y="1884"/>
                </a:cubicBezTo>
                <a:cubicBezTo>
                  <a:pt x="6274" y="1872"/>
                  <a:pt x="6268" y="1864"/>
                  <a:pt x="6253" y="1858"/>
                </a:cubicBezTo>
                <a:cubicBezTo>
                  <a:pt x="6224" y="1846"/>
                  <a:pt x="6191" y="1863"/>
                  <a:pt x="6179" y="1892"/>
                </a:cubicBezTo>
                <a:cubicBezTo>
                  <a:pt x="6169" y="1917"/>
                  <a:pt x="6178" y="1918"/>
                  <a:pt x="6180" y="1943"/>
                </a:cubicBezTo>
                <a:cubicBezTo>
                  <a:pt x="6148" y="1907"/>
                  <a:pt x="6159" y="1900"/>
                  <a:pt x="6111" y="1875"/>
                </a:cubicBezTo>
                <a:cubicBezTo>
                  <a:pt x="6111" y="1726"/>
                  <a:pt x="6079" y="1753"/>
                  <a:pt x="6066" y="1704"/>
                </a:cubicBezTo>
                <a:cubicBezTo>
                  <a:pt x="6141" y="1683"/>
                  <a:pt x="6072" y="1599"/>
                  <a:pt x="6062" y="1582"/>
                </a:cubicBezTo>
                <a:cubicBezTo>
                  <a:pt x="6042" y="1548"/>
                  <a:pt x="5999" y="1485"/>
                  <a:pt x="5991" y="1453"/>
                </a:cubicBezTo>
                <a:cubicBezTo>
                  <a:pt x="6018" y="1466"/>
                  <a:pt x="6091" y="1509"/>
                  <a:pt x="6123" y="1510"/>
                </a:cubicBezTo>
                <a:cubicBezTo>
                  <a:pt x="6191" y="1512"/>
                  <a:pt x="6202" y="1438"/>
                  <a:pt x="6158" y="1406"/>
                </a:cubicBezTo>
                <a:cubicBezTo>
                  <a:pt x="6132" y="1387"/>
                  <a:pt x="6067" y="1359"/>
                  <a:pt x="6033" y="1342"/>
                </a:cubicBezTo>
                <a:cubicBezTo>
                  <a:pt x="5941" y="1296"/>
                  <a:pt x="5963" y="1304"/>
                  <a:pt x="5889" y="1304"/>
                </a:cubicBezTo>
                <a:lnTo>
                  <a:pt x="5889" y="1287"/>
                </a:lnTo>
                <a:cubicBezTo>
                  <a:pt x="5935" y="1275"/>
                  <a:pt x="5947" y="1192"/>
                  <a:pt x="5848" y="1156"/>
                </a:cubicBezTo>
                <a:cubicBezTo>
                  <a:pt x="5768" y="1128"/>
                  <a:pt x="5841" y="1175"/>
                  <a:pt x="5672" y="1087"/>
                </a:cubicBezTo>
                <a:cubicBezTo>
                  <a:pt x="5599" y="1050"/>
                  <a:pt x="5586" y="1045"/>
                  <a:pt x="5586" y="1008"/>
                </a:cubicBezTo>
                <a:cubicBezTo>
                  <a:pt x="5658" y="1002"/>
                  <a:pt x="5699" y="917"/>
                  <a:pt x="5632" y="876"/>
                </a:cubicBezTo>
                <a:cubicBezTo>
                  <a:pt x="5584" y="847"/>
                  <a:pt x="5513" y="820"/>
                  <a:pt x="5455" y="803"/>
                </a:cubicBezTo>
                <a:cubicBezTo>
                  <a:pt x="5405" y="788"/>
                  <a:pt x="5295" y="749"/>
                  <a:pt x="5270" y="812"/>
                </a:cubicBezTo>
                <a:cubicBezTo>
                  <a:pt x="5258" y="844"/>
                  <a:pt x="5284" y="884"/>
                  <a:pt x="5296" y="905"/>
                </a:cubicBezTo>
                <a:cubicBezTo>
                  <a:pt x="5315" y="938"/>
                  <a:pt x="5341" y="959"/>
                  <a:pt x="5347" y="979"/>
                </a:cubicBezTo>
                <a:lnTo>
                  <a:pt x="5204" y="916"/>
                </a:lnTo>
                <a:cubicBezTo>
                  <a:pt x="5173" y="901"/>
                  <a:pt x="5091" y="855"/>
                  <a:pt x="5061" y="848"/>
                </a:cubicBezTo>
                <a:cubicBezTo>
                  <a:pt x="5062" y="847"/>
                  <a:pt x="5064" y="844"/>
                  <a:pt x="5065" y="845"/>
                </a:cubicBezTo>
                <a:cubicBezTo>
                  <a:pt x="5065" y="847"/>
                  <a:pt x="5068" y="843"/>
                  <a:pt x="5071" y="840"/>
                </a:cubicBezTo>
                <a:cubicBezTo>
                  <a:pt x="5085" y="828"/>
                  <a:pt x="5088" y="824"/>
                  <a:pt x="5090" y="802"/>
                </a:cubicBezTo>
                <a:cubicBezTo>
                  <a:pt x="5107" y="806"/>
                  <a:pt x="5127" y="813"/>
                  <a:pt x="5149" y="804"/>
                </a:cubicBezTo>
                <a:cubicBezTo>
                  <a:pt x="5166" y="798"/>
                  <a:pt x="5178" y="776"/>
                  <a:pt x="5180" y="761"/>
                </a:cubicBezTo>
                <a:cubicBezTo>
                  <a:pt x="5193" y="688"/>
                  <a:pt x="5046" y="660"/>
                  <a:pt x="5041" y="609"/>
                </a:cubicBezTo>
                <a:cubicBezTo>
                  <a:pt x="5039" y="591"/>
                  <a:pt x="5046" y="579"/>
                  <a:pt x="5028" y="556"/>
                </a:cubicBezTo>
                <a:cubicBezTo>
                  <a:pt x="5004" y="521"/>
                  <a:pt x="4927" y="469"/>
                  <a:pt x="4891" y="472"/>
                </a:cubicBezTo>
                <a:cubicBezTo>
                  <a:pt x="4834" y="477"/>
                  <a:pt x="4900" y="501"/>
                  <a:pt x="4797" y="439"/>
                </a:cubicBezTo>
                <a:cubicBezTo>
                  <a:pt x="4625" y="337"/>
                  <a:pt x="4662" y="411"/>
                  <a:pt x="4582" y="368"/>
                </a:cubicBezTo>
                <a:cubicBezTo>
                  <a:pt x="4624" y="282"/>
                  <a:pt x="4541" y="241"/>
                  <a:pt x="4501" y="258"/>
                </a:cubicBezTo>
                <a:cubicBezTo>
                  <a:pt x="4469" y="271"/>
                  <a:pt x="4495" y="282"/>
                  <a:pt x="4446" y="283"/>
                </a:cubicBezTo>
                <a:cubicBezTo>
                  <a:pt x="4329" y="286"/>
                  <a:pt x="4212" y="248"/>
                  <a:pt x="4194" y="323"/>
                </a:cubicBezTo>
                <a:cubicBezTo>
                  <a:pt x="4176" y="313"/>
                  <a:pt x="4157" y="302"/>
                  <a:pt x="4131" y="300"/>
                </a:cubicBezTo>
                <a:cubicBezTo>
                  <a:pt x="4131" y="266"/>
                  <a:pt x="4117" y="252"/>
                  <a:pt x="4103" y="232"/>
                </a:cubicBezTo>
                <a:cubicBezTo>
                  <a:pt x="4222" y="232"/>
                  <a:pt x="4216" y="160"/>
                  <a:pt x="4187" y="124"/>
                </a:cubicBezTo>
                <a:cubicBezTo>
                  <a:pt x="4172" y="105"/>
                  <a:pt x="4143" y="86"/>
                  <a:pt x="4114" y="83"/>
                </a:cubicBezTo>
                <a:cubicBezTo>
                  <a:pt x="4070" y="79"/>
                  <a:pt x="4056" y="105"/>
                  <a:pt x="4040" y="129"/>
                </a:cubicBezTo>
                <a:cubicBezTo>
                  <a:pt x="3998" y="129"/>
                  <a:pt x="3888" y="136"/>
                  <a:pt x="3865" y="171"/>
                </a:cubicBezTo>
                <a:cubicBezTo>
                  <a:pt x="3849" y="196"/>
                  <a:pt x="3855" y="200"/>
                  <a:pt x="3858" y="226"/>
                </a:cubicBezTo>
                <a:cubicBezTo>
                  <a:pt x="3843" y="226"/>
                  <a:pt x="3721" y="219"/>
                  <a:pt x="3718" y="217"/>
                </a:cubicBezTo>
                <a:cubicBezTo>
                  <a:pt x="3693" y="202"/>
                  <a:pt x="3735" y="140"/>
                  <a:pt x="3641" y="140"/>
                </a:cubicBezTo>
                <a:cubicBezTo>
                  <a:pt x="3641" y="83"/>
                  <a:pt x="3618" y="64"/>
                  <a:pt x="3544" y="66"/>
                </a:cubicBezTo>
                <a:cubicBezTo>
                  <a:pt x="3496" y="67"/>
                  <a:pt x="3436" y="85"/>
                  <a:pt x="3403" y="102"/>
                </a:cubicBezTo>
                <a:cubicBezTo>
                  <a:pt x="3366" y="122"/>
                  <a:pt x="3321" y="156"/>
                  <a:pt x="3359" y="205"/>
                </a:cubicBezTo>
                <a:cubicBezTo>
                  <a:pt x="3378" y="231"/>
                  <a:pt x="3459" y="248"/>
                  <a:pt x="3492" y="249"/>
                </a:cubicBezTo>
                <a:lnTo>
                  <a:pt x="3472" y="262"/>
                </a:lnTo>
                <a:cubicBezTo>
                  <a:pt x="3464" y="266"/>
                  <a:pt x="3457" y="270"/>
                  <a:pt x="3448" y="274"/>
                </a:cubicBezTo>
                <a:cubicBezTo>
                  <a:pt x="3420" y="285"/>
                  <a:pt x="3428" y="274"/>
                  <a:pt x="3402" y="283"/>
                </a:cubicBezTo>
                <a:cubicBezTo>
                  <a:pt x="3348" y="302"/>
                  <a:pt x="3413" y="306"/>
                  <a:pt x="3281" y="306"/>
                </a:cubicBezTo>
                <a:cubicBezTo>
                  <a:pt x="3305" y="270"/>
                  <a:pt x="3367" y="217"/>
                  <a:pt x="3306" y="173"/>
                </a:cubicBezTo>
                <a:cubicBezTo>
                  <a:pt x="3255" y="136"/>
                  <a:pt x="3206" y="208"/>
                  <a:pt x="3162" y="220"/>
                </a:cubicBezTo>
                <a:cubicBezTo>
                  <a:pt x="3194" y="158"/>
                  <a:pt x="3292" y="68"/>
                  <a:pt x="3211" y="27"/>
                </a:cubicBezTo>
                <a:cubicBezTo>
                  <a:pt x="3158" y="0"/>
                  <a:pt x="3127" y="60"/>
                  <a:pt x="3105" y="95"/>
                </a:cubicBezTo>
                <a:cubicBezTo>
                  <a:pt x="3071" y="144"/>
                  <a:pt x="3039" y="189"/>
                  <a:pt x="3005" y="241"/>
                </a:cubicBezTo>
                <a:cubicBezTo>
                  <a:pt x="2932" y="350"/>
                  <a:pt x="2984" y="306"/>
                  <a:pt x="2876" y="363"/>
                </a:cubicBezTo>
                <a:cubicBezTo>
                  <a:pt x="2885" y="330"/>
                  <a:pt x="2935" y="283"/>
                  <a:pt x="2899" y="238"/>
                </a:cubicBezTo>
                <a:cubicBezTo>
                  <a:pt x="2888" y="224"/>
                  <a:pt x="2867" y="208"/>
                  <a:pt x="2839" y="216"/>
                </a:cubicBezTo>
                <a:cubicBezTo>
                  <a:pt x="2811" y="224"/>
                  <a:pt x="2814" y="247"/>
                  <a:pt x="2785" y="254"/>
                </a:cubicBezTo>
                <a:cubicBezTo>
                  <a:pt x="2801" y="186"/>
                  <a:pt x="2785" y="128"/>
                  <a:pt x="2758" y="64"/>
                </a:cubicBezTo>
                <a:cubicBezTo>
                  <a:pt x="2748" y="40"/>
                  <a:pt x="2710" y="18"/>
                  <a:pt x="2676" y="37"/>
                </a:cubicBezTo>
                <a:cubicBezTo>
                  <a:pt x="2670" y="39"/>
                  <a:pt x="2651" y="59"/>
                  <a:pt x="2642" y="66"/>
                </a:cubicBezTo>
                <a:cubicBezTo>
                  <a:pt x="2629" y="76"/>
                  <a:pt x="2621" y="86"/>
                  <a:pt x="2608" y="95"/>
                </a:cubicBezTo>
                <a:cubicBezTo>
                  <a:pt x="2605" y="56"/>
                  <a:pt x="2558" y="35"/>
                  <a:pt x="2519" y="57"/>
                </a:cubicBezTo>
                <a:cubicBezTo>
                  <a:pt x="2504" y="65"/>
                  <a:pt x="2488" y="76"/>
                  <a:pt x="2473" y="85"/>
                </a:cubicBezTo>
                <a:cubicBezTo>
                  <a:pt x="2430" y="114"/>
                  <a:pt x="2390" y="151"/>
                  <a:pt x="2359" y="193"/>
                </a:cubicBezTo>
                <a:lnTo>
                  <a:pt x="2300" y="283"/>
                </a:lnTo>
                <a:close/>
              </a:path>
            </a:pathLst>
          </a:custGeom>
          <a:solidFill>
            <a:srgbClr val="C2CC5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1" name="Freeform 297">
            <a:extLst>
              <a:ext uri="{FF2B5EF4-FFF2-40B4-BE49-F238E27FC236}">
                <a16:creationId xmlns:a16="http://schemas.microsoft.com/office/drawing/2014/main" id="{AE70405C-22AF-428A-BF5F-4749B941B960}"/>
              </a:ext>
            </a:extLst>
          </p:cNvPr>
          <p:cNvSpPr>
            <a:spLocks/>
          </p:cNvSpPr>
          <p:nvPr/>
        </p:nvSpPr>
        <p:spPr bwMode="auto">
          <a:xfrm>
            <a:off x="8253413" y="4518025"/>
            <a:ext cx="1562100" cy="2336800"/>
          </a:xfrm>
          <a:custGeom>
            <a:avLst/>
            <a:gdLst>
              <a:gd name="T0" fmla="*/ 3639 w 4107"/>
              <a:gd name="T1" fmla="*/ 5634 h 6140"/>
              <a:gd name="T2" fmla="*/ 3496 w 4107"/>
              <a:gd name="T3" fmla="*/ 5263 h 6140"/>
              <a:gd name="T4" fmla="*/ 3360 w 4107"/>
              <a:gd name="T5" fmla="*/ 5059 h 6140"/>
              <a:gd name="T6" fmla="*/ 3299 w 4107"/>
              <a:gd name="T7" fmla="*/ 4948 h 6140"/>
              <a:gd name="T8" fmla="*/ 3239 w 4107"/>
              <a:gd name="T9" fmla="*/ 4592 h 6140"/>
              <a:gd name="T10" fmla="*/ 3143 w 4107"/>
              <a:gd name="T11" fmla="*/ 4061 h 6140"/>
              <a:gd name="T12" fmla="*/ 2932 w 4107"/>
              <a:gd name="T13" fmla="*/ 3839 h 6140"/>
              <a:gd name="T14" fmla="*/ 3309 w 4107"/>
              <a:gd name="T15" fmla="*/ 3350 h 6140"/>
              <a:gd name="T16" fmla="*/ 3529 w 4107"/>
              <a:gd name="T17" fmla="*/ 3162 h 6140"/>
              <a:gd name="T18" fmla="*/ 3616 w 4107"/>
              <a:gd name="T19" fmla="*/ 3080 h 6140"/>
              <a:gd name="T20" fmla="*/ 3733 w 4107"/>
              <a:gd name="T21" fmla="*/ 2957 h 6140"/>
              <a:gd name="T22" fmla="*/ 3973 w 4107"/>
              <a:gd name="T23" fmla="*/ 2572 h 6140"/>
              <a:gd name="T24" fmla="*/ 4107 w 4107"/>
              <a:gd name="T25" fmla="*/ 1674 h 6140"/>
              <a:gd name="T26" fmla="*/ 4086 w 4107"/>
              <a:gd name="T27" fmla="*/ 1380 h 6140"/>
              <a:gd name="T28" fmla="*/ 3741 w 4107"/>
              <a:gd name="T29" fmla="*/ 764 h 6140"/>
              <a:gd name="T30" fmla="*/ 3673 w 4107"/>
              <a:gd name="T31" fmla="*/ 498 h 6140"/>
              <a:gd name="T32" fmla="*/ 3602 w 4107"/>
              <a:gd name="T33" fmla="*/ 307 h 6140"/>
              <a:gd name="T34" fmla="*/ 3611 w 4107"/>
              <a:gd name="T35" fmla="*/ 553 h 6140"/>
              <a:gd name="T36" fmla="*/ 3433 w 4107"/>
              <a:gd name="T37" fmla="*/ 124 h 6140"/>
              <a:gd name="T38" fmla="*/ 3420 w 4107"/>
              <a:gd name="T39" fmla="*/ 188 h 6140"/>
              <a:gd name="T40" fmla="*/ 3524 w 4107"/>
              <a:gd name="T41" fmla="*/ 470 h 6140"/>
              <a:gd name="T42" fmla="*/ 3428 w 4107"/>
              <a:gd name="T43" fmla="*/ 248 h 6140"/>
              <a:gd name="T44" fmla="*/ 3309 w 4107"/>
              <a:gd name="T45" fmla="*/ 133 h 6140"/>
              <a:gd name="T46" fmla="*/ 3334 w 4107"/>
              <a:gd name="T47" fmla="*/ 221 h 6140"/>
              <a:gd name="T48" fmla="*/ 3421 w 4107"/>
              <a:gd name="T49" fmla="*/ 335 h 6140"/>
              <a:gd name="T50" fmla="*/ 3392 w 4107"/>
              <a:gd name="T51" fmla="*/ 339 h 6140"/>
              <a:gd name="T52" fmla="*/ 2752 w 4107"/>
              <a:gd name="T53" fmla="*/ 55 h 6140"/>
              <a:gd name="T54" fmla="*/ 2356 w 4107"/>
              <a:gd name="T55" fmla="*/ 7 h 6140"/>
              <a:gd name="T56" fmla="*/ 2051 w 4107"/>
              <a:gd name="T57" fmla="*/ 0 h 6140"/>
              <a:gd name="T58" fmla="*/ 1745 w 4107"/>
              <a:gd name="T59" fmla="*/ 18 h 6140"/>
              <a:gd name="T60" fmla="*/ 1161 w 4107"/>
              <a:gd name="T61" fmla="*/ 198 h 6140"/>
              <a:gd name="T62" fmla="*/ 950 w 4107"/>
              <a:gd name="T63" fmla="*/ 223 h 6140"/>
              <a:gd name="T64" fmla="*/ 637 w 4107"/>
              <a:gd name="T65" fmla="*/ 350 h 6140"/>
              <a:gd name="T66" fmla="*/ 912 w 4107"/>
              <a:gd name="T67" fmla="*/ 278 h 6140"/>
              <a:gd name="T68" fmla="*/ 1011 w 4107"/>
              <a:gd name="T69" fmla="*/ 297 h 6140"/>
              <a:gd name="T70" fmla="*/ 680 w 4107"/>
              <a:gd name="T71" fmla="*/ 444 h 6140"/>
              <a:gd name="T72" fmla="*/ 549 w 4107"/>
              <a:gd name="T73" fmla="*/ 573 h 6140"/>
              <a:gd name="T74" fmla="*/ 631 w 4107"/>
              <a:gd name="T75" fmla="*/ 558 h 6140"/>
              <a:gd name="T76" fmla="*/ 777 w 4107"/>
              <a:gd name="T77" fmla="*/ 443 h 6140"/>
              <a:gd name="T78" fmla="*/ 865 w 4107"/>
              <a:gd name="T79" fmla="*/ 414 h 6140"/>
              <a:gd name="T80" fmla="*/ 377 w 4107"/>
              <a:gd name="T81" fmla="*/ 1149 h 6140"/>
              <a:gd name="T82" fmla="*/ 377 w 4107"/>
              <a:gd name="T83" fmla="*/ 1523 h 6140"/>
              <a:gd name="T84" fmla="*/ 326 w 4107"/>
              <a:gd name="T85" fmla="*/ 1821 h 6140"/>
              <a:gd name="T86" fmla="*/ 303 w 4107"/>
              <a:gd name="T87" fmla="*/ 2354 h 6140"/>
              <a:gd name="T88" fmla="*/ 169 w 4107"/>
              <a:gd name="T89" fmla="*/ 2511 h 6140"/>
              <a:gd name="T90" fmla="*/ 213 w 4107"/>
              <a:gd name="T91" fmla="*/ 2921 h 6140"/>
              <a:gd name="T92" fmla="*/ 285 w 4107"/>
              <a:gd name="T93" fmla="*/ 3271 h 6140"/>
              <a:gd name="T94" fmla="*/ 339 w 4107"/>
              <a:gd name="T95" fmla="*/ 3538 h 6140"/>
              <a:gd name="T96" fmla="*/ 605 w 4107"/>
              <a:gd name="T97" fmla="*/ 4077 h 6140"/>
              <a:gd name="T98" fmla="*/ 985 w 4107"/>
              <a:gd name="T99" fmla="*/ 4128 h 6140"/>
              <a:gd name="T100" fmla="*/ 1124 w 4107"/>
              <a:gd name="T101" fmla="*/ 4139 h 6140"/>
              <a:gd name="T102" fmla="*/ 1440 w 4107"/>
              <a:gd name="T103" fmla="*/ 4638 h 6140"/>
              <a:gd name="T104" fmla="*/ 1188 w 4107"/>
              <a:gd name="T105" fmla="*/ 5034 h 6140"/>
              <a:gd name="T106" fmla="*/ 1083 w 4107"/>
              <a:gd name="T107" fmla="*/ 5201 h 6140"/>
              <a:gd name="T108" fmla="*/ 872 w 4107"/>
              <a:gd name="T109" fmla="*/ 5343 h 6140"/>
              <a:gd name="T110" fmla="*/ 719 w 4107"/>
              <a:gd name="T111" fmla="*/ 5487 h 6140"/>
              <a:gd name="T112" fmla="*/ 547 w 4107"/>
              <a:gd name="T113" fmla="*/ 5695 h 6140"/>
              <a:gd name="T114" fmla="*/ 324 w 4107"/>
              <a:gd name="T115" fmla="*/ 6069 h 6140"/>
              <a:gd name="T116" fmla="*/ 3758 w 4107"/>
              <a:gd name="T117" fmla="*/ 6140 h 6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07" h="6140">
                <a:moveTo>
                  <a:pt x="3758" y="6140"/>
                </a:moveTo>
                <a:cubicBezTo>
                  <a:pt x="3745" y="6096"/>
                  <a:pt x="3733" y="6052"/>
                  <a:pt x="3720" y="6008"/>
                </a:cubicBezTo>
                <a:cubicBezTo>
                  <a:pt x="3684" y="5886"/>
                  <a:pt x="3664" y="5760"/>
                  <a:pt x="3639" y="5634"/>
                </a:cubicBezTo>
                <a:cubicBezTo>
                  <a:pt x="3621" y="5544"/>
                  <a:pt x="3601" y="5452"/>
                  <a:pt x="3560" y="5369"/>
                </a:cubicBezTo>
                <a:cubicBezTo>
                  <a:pt x="3540" y="5330"/>
                  <a:pt x="3516" y="5306"/>
                  <a:pt x="3505" y="5284"/>
                </a:cubicBezTo>
                <a:cubicBezTo>
                  <a:pt x="3501" y="5276"/>
                  <a:pt x="3500" y="5271"/>
                  <a:pt x="3496" y="5263"/>
                </a:cubicBezTo>
                <a:lnTo>
                  <a:pt x="3476" y="5226"/>
                </a:lnTo>
                <a:cubicBezTo>
                  <a:pt x="3450" y="5175"/>
                  <a:pt x="3412" y="5114"/>
                  <a:pt x="3373" y="5074"/>
                </a:cubicBezTo>
                <a:cubicBezTo>
                  <a:pt x="3367" y="5069"/>
                  <a:pt x="3365" y="5065"/>
                  <a:pt x="3360" y="5059"/>
                </a:cubicBezTo>
                <a:cubicBezTo>
                  <a:pt x="3350" y="5049"/>
                  <a:pt x="3341" y="5042"/>
                  <a:pt x="3330" y="5032"/>
                </a:cubicBezTo>
                <a:cubicBezTo>
                  <a:pt x="3322" y="5024"/>
                  <a:pt x="3312" y="5022"/>
                  <a:pt x="3309" y="5010"/>
                </a:cubicBezTo>
                <a:cubicBezTo>
                  <a:pt x="3304" y="4991"/>
                  <a:pt x="3302" y="4968"/>
                  <a:pt x="3299" y="4948"/>
                </a:cubicBezTo>
                <a:cubicBezTo>
                  <a:pt x="3293" y="4914"/>
                  <a:pt x="3278" y="4820"/>
                  <a:pt x="3255" y="4793"/>
                </a:cubicBezTo>
                <a:cubicBezTo>
                  <a:pt x="3245" y="4781"/>
                  <a:pt x="3219" y="4775"/>
                  <a:pt x="3279" y="4743"/>
                </a:cubicBezTo>
                <a:cubicBezTo>
                  <a:pt x="3278" y="4734"/>
                  <a:pt x="3245" y="4633"/>
                  <a:pt x="3239" y="4592"/>
                </a:cubicBezTo>
                <a:cubicBezTo>
                  <a:pt x="3228" y="4516"/>
                  <a:pt x="3259" y="4328"/>
                  <a:pt x="3275" y="4249"/>
                </a:cubicBezTo>
                <a:cubicBezTo>
                  <a:pt x="3281" y="4217"/>
                  <a:pt x="3287" y="4202"/>
                  <a:pt x="3277" y="4167"/>
                </a:cubicBezTo>
                <a:cubicBezTo>
                  <a:pt x="3258" y="4107"/>
                  <a:pt x="3202" y="4073"/>
                  <a:pt x="3143" y="4061"/>
                </a:cubicBezTo>
                <a:cubicBezTo>
                  <a:pt x="3103" y="4054"/>
                  <a:pt x="3059" y="4048"/>
                  <a:pt x="3021" y="4039"/>
                </a:cubicBezTo>
                <a:cubicBezTo>
                  <a:pt x="3007" y="4035"/>
                  <a:pt x="2954" y="4020"/>
                  <a:pt x="2948" y="4014"/>
                </a:cubicBezTo>
                <a:cubicBezTo>
                  <a:pt x="2938" y="4004"/>
                  <a:pt x="2932" y="3861"/>
                  <a:pt x="2932" y="3839"/>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7"/>
                  <a:pt x="3529" y="3162"/>
                </a:cubicBezTo>
                <a:lnTo>
                  <a:pt x="3554" y="3139"/>
                </a:lnTo>
                <a:cubicBezTo>
                  <a:pt x="3560" y="3133"/>
                  <a:pt x="3562" y="3132"/>
                  <a:pt x="3568" y="3127"/>
                </a:cubicBezTo>
                <a:cubicBezTo>
                  <a:pt x="3585" y="3113"/>
                  <a:pt x="3600" y="3095"/>
                  <a:pt x="3616" y="3080"/>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9"/>
                  <a:pt x="3812" y="2861"/>
                  <a:pt x="3819" y="2852"/>
                </a:cubicBezTo>
                <a:cubicBezTo>
                  <a:pt x="3883" y="2767"/>
                  <a:pt x="3939" y="2673"/>
                  <a:pt x="3973" y="2572"/>
                </a:cubicBezTo>
                <a:cubicBezTo>
                  <a:pt x="3989" y="2524"/>
                  <a:pt x="4003" y="2473"/>
                  <a:pt x="4016" y="2422"/>
                </a:cubicBezTo>
                <a:cubicBezTo>
                  <a:pt x="4068" y="2213"/>
                  <a:pt x="4105" y="1963"/>
                  <a:pt x="4105" y="1742"/>
                </a:cubicBezTo>
                <a:lnTo>
                  <a:pt x="4107" y="1674"/>
                </a:lnTo>
                <a:cubicBezTo>
                  <a:pt x="4107" y="1662"/>
                  <a:pt x="4105" y="1661"/>
                  <a:pt x="4105" y="1651"/>
                </a:cubicBezTo>
                <a:cubicBezTo>
                  <a:pt x="4104" y="1635"/>
                  <a:pt x="4105" y="1619"/>
                  <a:pt x="4105" y="1604"/>
                </a:cubicBezTo>
                <a:cubicBezTo>
                  <a:pt x="4105" y="1545"/>
                  <a:pt x="4095" y="1437"/>
                  <a:pt x="4086" y="1380"/>
                </a:cubicBezTo>
                <a:cubicBezTo>
                  <a:pt x="4068" y="1250"/>
                  <a:pt x="4038" y="1125"/>
                  <a:pt x="3977" y="1009"/>
                </a:cubicBezTo>
                <a:lnTo>
                  <a:pt x="3941" y="950"/>
                </a:lnTo>
                <a:cubicBezTo>
                  <a:pt x="3888" y="874"/>
                  <a:pt x="3813" y="820"/>
                  <a:pt x="3741" y="764"/>
                </a:cubicBezTo>
                <a:lnTo>
                  <a:pt x="3633" y="678"/>
                </a:lnTo>
                <a:cubicBezTo>
                  <a:pt x="3640" y="650"/>
                  <a:pt x="3652" y="623"/>
                  <a:pt x="3658" y="594"/>
                </a:cubicBezTo>
                <a:cubicBezTo>
                  <a:pt x="3665" y="561"/>
                  <a:pt x="3668" y="532"/>
                  <a:pt x="3673" y="498"/>
                </a:cubicBezTo>
                <a:cubicBezTo>
                  <a:pt x="3681" y="442"/>
                  <a:pt x="3669" y="352"/>
                  <a:pt x="3655" y="299"/>
                </a:cubicBezTo>
                <a:cubicBezTo>
                  <a:pt x="3652" y="285"/>
                  <a:pt x="3642" y="274"/>
                  <a:pt x="3626" y="277"/>
                </a:cubicBezTo>
                <a:cubicBezTo>
                  <a:pt x="3612" y="280"/>
                  <a:pt x="3600" y="290"/>
                  <a:pt x="3602" y="307"/>
                </a:cubicBezTo>
                <a:cubicBezTo>
                  <a:pt x="3603" y="313"/>
                  <a:pt x="3606" y="324"/>
                  <a:pt x="3607" y="330"/>
                </a:cubicBezTo>
                <a:cubicBezTo>
                  <a:pt x="3612" y="354"/>
                  <a:pt x="3617" y="377"/>
                  <a:pt x="3618" y="402"/>
                </a:cubicBezTo>
                <a:cubicBezTo>
                  <a:pt x="3621" y="453"/>
                  <a:pt x="3620" y="502"/>
                  <a:pt x="3611" y="553"/>
                </a:cubicBezTo>
                <a:cubicBezTo>
                  <a:pt x="3609" y="565"/>
                  <a:pt x="3606" y="589"/>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4"/>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1"/>
                  <a:pt x="3522" y="456"/>
                </a:cubicBezTo>
                <a:cubicBezTo>
                  <a:pt x="3512" y="413"/>
                  <a:pt x="3499" y="370"/>
                  <a:pt x="3479" y="331"/>
                </a:cubicBezTo>
                <a:cubicBezTo>
                  <a:pt x="3464" y="301"/>
                  <a:pt x="3448" y="274"/>
                  <a:pt x="3428" y="248"/>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2"/>
                  <a:pt x="3277" y="176"/>
                </a:cubicBezTo>
                <a:cubicBezTo>
                  <a:pt x="3306" y="195"/>
                  <a:pt x="3313" y="205"/>
                  <a:pt x="3334" y="221"/>
                </a:cubicBezTo>
                <a:cubicBezTo>
                  <a:pt x="3346" y="230"/>
                  <a:pt x="3356" y="243"/>
                  <a:pt x="3366" y="254"/>
                </a:cubicBezTo>
                <a:cubicBezTo>
                  <a:pt x="3382" y="273"/>
                  <a:pt x="3396" y="293"/>
                  <a:pt x="3409" y="314"/>
                </a:cubicBezTo>
                <a:cubicBezTo>
                  <a:pt x="3413" y="321"/>
                  <a:pt x="3417" y="328"/>
                  <a:pt x="3421" y="335"/>
                </a:cubicBezTo>
                <a:cubicBezTo>
                  <a:pt x="3426" y="343"/>
                  <a:pt x="3441" y="374"/>
                  <a:pt x="3442" y="382"/>
                </a:cubicBezTo>
                <a:cubicBezTo>
                  <a:pt x="3433" y="378"/>
                  <a:pt x="3433" y="376"/>
                  <a:pt x="3426" y="369"/>
                </a:cubicBezTo>
                <a:lnTo>
                  <a:pt x="3392" y="339"/>
                </a:lnTo>
                <a:cubicBezTo>
                  <a:pt x="3386" y="334"/>
                  <a:pt x="3381" y="330"/>
                  <a:pt x="3374" y="325"/>
                </a:cubicBezTo>
                <a:cubicBezTo>
                  <a:pt x="3315" y="278"/>
                  <a:pt x="3250" y="233"/>
                  <a:pt x="3182" y="199"/>
                </a:cubicBezTo>
                <a:cubicBezTo>
                  <a:pt x="3030" y="124"/>
                  <a:pt x="2937" y="92"/>
                  <a:pt x="2752" y="55"/>
                </a:cubicBezTo>
                <a:cubicBezTo>
                  <a:pt x="2682" y="41"/>
                  <a:pt x="2607" y="31"/>
                  <a:pt x="2532" y="22"/>
                </a:cubicBezTo>
                <a:lnTo>
                  <a:pt x="2416" y="11"/>
                </a:lnTo>
                <a:cubicBezTo>
                  <a:pt x="2396" y="9"/>
                  <a:pt x="2374" y="9"/>
                  <a:pt x="2356" y="7"/>
                </a:cubicBezTo>
                <a:cubicBezTo>
                  <a:pt x="2346" y="6"/>
                  <a:pt x="2335" y="7"/>
                  <a:pt x="2325" y="6"/>
                </a:cubicBezTo>
                <a:cubicBezTo>
                  <a:pt x="2303" y="4"/>
                  <a:pt x="2245" y="1"/>
                  <a:pt x="2187" y="0"/>
                </a:cubicBezTo>
                <a:lnTo>
                  <a:pt x="2051" y="0"/>
                </a:lnTo>
                <a:cubicBezTo>
                  <a:pt x="2049" y="0"/>
                  <a:pt x="2047" y="0"/>
                  <a:pt x="2045" y="1"/>
                </a:cubicBezTo>
                <a:cubicBezTo>
                  <a:pt x="2009" y="5"/>
                  <a:pt x="1960" y="0"/>
                  <a:pt x="1921" y="5"/>
                </a:cubicBezTo>
                <a:lnTo>
                  <a:pt x="1745" y="18"/>
                </a:lnTo>
                <a:cubicBezTo>
                  <a:pt x="1691" y="24"/>
                  <a:pt x="1630" y="31"/>
                  <a:pt x="1576" y="40"/>
                </a:cubicBezTo>
                <a:cubicBezTo>
                  <a:pt x="1523" y="49"/>
                  <a:pt x="1470" y="58"/>
                  <a:pt x="1420" y="74"/>
                </a:cubicBezTo>
                <a:cubicBezTo>
                  <a:pt x="1345" y="97"/>
                  <a:pt x="1226" y="154"/>
                  <a:pt x="1161" y="198"/>
                </a:cubicBezTo>
                <a:cubicBezTo>
                  <a:pt x="1151" y="204"/>
                  <a:pt x="1111" y="232"/>
                  <a:pt x="1099" y="232"/>
                </a:cubicBezTo>
                <a:lnTo>
                  <a:pt x="1070" y="228"/>
                </a:lnTo>
                <a:cubicBezTo>
                  <a:pt x="1052" y="226"/>
                  <a:pt x="971" y="221"/>
                  <a:pt x="950" y="223"/>
                </a:cubicBezTo>
                <a:cubicBezTo>
                  <a:pt x="888" y="228"/>
                  <a:pt x="846" y="231"/>
                  <a:pt x="785" y="249"/>
                </a:cubicBezTo>
                <a:cubicBezTo>
                  <a:pt x="738" y="263"/>
                  <a:pt x="696" y="285"/>
                  <a:pt x="658" y="313"/>
                </a:cubicBezTo>
                <a:cubicBezTo>
                  <a:pt x="647" y="321"/>
                  <a:pt x="629" y="331"/>
                  <a:pt x="637" y="350"/>
                </a:cubicBezTo>
                <a:cubicBezTo>
                  <a:pt x="643" y="363"/>
                  <a:pt x="662" y="374"/>
                  <a:pt x="679" y="364"/>
                </a:cubicBezTo>
                <a:lnTo>
                  <a:pt x="716" y="337"/>
                </a:lnTo>
                <a:cubicBezTo>
                  <a:pt x="770" y="304"/>
                  <a:pt x="850" y="279"/>
                  <a:pt x="912" y="278"/>
                </a:cubicBezTo>
                <a:cubicBezTo>
                  <a:pt x="925" y="278"/>
                  <a:pt x="929" y="276"/>
                  <a:pt x="942" y="276"/>
                </a:cubicBezTo>
                <a:lnTo>
                  <a:pt x="1035" y="278"/>
                </a:lnTo>
                <a:cubicBezTo>
                  <a:pt x="1031" y="284"/>
                  <a:pt x="1018" y="291"/>
                  <a:pt x="1011" y="297"/>
                </a:cubicBezTo>
                <a:cubicBezTo>
                  <a:pt x="1002" y="304"/>
                  <a:pt x="991" y="305"/>
                  <a:pt x="979" y="307"/>
                </a:cubicBezTo>
                <a:cubicBezTo>
                  <a:pt x="910" y="321"/>
                  <a:pt x="848" y="345"/>
                  <a:pt x="787" y="376"/>
                </a:cubicBezTo>
                <a:cubicBezTo>
                  <a:pt x="749" y="395"/>
                  <a:pt x="713" y="419"/>
                  <a:pt x="680" y="444"/>
                </a:cubicBezTo>
                <a:lnTo>
                  <a:pt x="632" y="483"/>
                </a:lnTo>
                <a:cubicBezTo>
                  <a:pt x="618" y="496"/>
                  <a:pt x="601" y="509"/>
                  <a:pt x="588" y="526"/>
                </a:cubicBezTo>
                <a:cubicBezTo>
                  <a:pt x="577" y="539"/>
                  <a:pt x="554" y="557"/>
                  <a:pt x="549" y="573"/>
                </a:cubicBezTo>
                <a:cubicBezTo>
                  <a:pt x="541" y="597"/>
                  <a:pt x="570" y="622"/>
                  <a:pt x="590" y="604"/>
                </a:cubicBezTo>
                <a:cubicBezTo>
                  <a:pt x="601" y="594"/>
                  <a:pt x="609" y="581"/>
                  <a:pt x="620"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6"/>
                  <a:pt x="886" y="389"/>
                  <a:pt x="895" y="387"/>
                </a:cubicBezTo>
                <a:cubicBezTo>
                  <a:pt x="888" y="396"/>
                  <a:pt x="874" y="406"/>
                  <a:pt x="865" y="414"/>
                </a:cubicBezTo>
                <a:cubicBezTo>
                  <a:pt x="813" y="458"/>
                  <a:pt x="761" y="505"/>
                  <a:pt x="715" y="555"/>
                </a:cubicBezTo>
                <a:cubicBezTo>
                  <a:pt x="640" y="636"/>
                  <a:pt x="568" y="723"/>
                  <a:pt x="511" y="818"/>
                </a:cubicBezTo>
                <a:cubicBezTo>
                  <a:pt x="449" y="923"/>
                  <a:pt x="401" y="1029"/>
                  <a:pt x="377" y="1149"/>
                </a:cubicBezTo>
                <a:lnTo>
                  <a:pt x="366" y="1225"/>
                </a:lnTo>
                <a:cubicBezTo>
                  <a:pt x="356" y="1297"/>
                  <a:pt x="363" y="1372"/>
                  <a:pt x="375" y="1442"/>
                </a:cubicBezTo>
                <a:cubicBezTo>
                  <a:pt x="380" y="1474"/>
                  <a:pt x="381" y="1491"/>
                  <a:pt x="377" y="1523"/>
                </a:cubicBezTo>
                <a:lnTo>
                  <a:pt x="375" y="1580"/>
                </a:lnTo>
                <a:cubicBezTo>
                  <a:pt x="375" y="1630"/>
                  <a:pt x="359" y="1736"/>
                  <a:pt x="338" y="1775"/>
                </a:cubicBezTo>
                <a:cubicBezTo>
                  <a:pt x="328" y="1793"/>
                  <a:pt x="325" y="1792"/>
                  <a:pt x="326" y="1821"/>
                </a:cubicBezTo>
                <a:cubicBezTo>
                  <a:pt x="326" y="1834"/>
                  <a:pt x="332" y="1858"/>
                  <a:pt x="336" y="1870"/>
                </a:cubicBezTo>
                <a:cubicBezTo>
                  <a:pt x="354" y="1931"/>
                  <a:pt x="375" y="1987"/>
                  <a:pt x="389" y="2050"/>
                </a:cubicBezTo>
                <a:cubicBezTo>
                  <a:pt x="418" y="2187"/>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9"/>
                  <a:pt x="70" y="2830"/>
                </a:cubicBezTo>
                <a:cubicBezTo>
                  <a:pt x="96" y="2870"/>
                  <a:pt x="166" y="2917"/>
                  <a:pt x="213" y="2921"/>
                </a:cubicBezTo>
                <a:cubicBezTo>
                  <a:pt x="215" y="2938"/>
                  <a:pt x="220" y="2955"/>
                  <a:pt x="222" y="2974"/>
                </a:cubicBezTo>
                <a:cubicBezTo>
                  <a:pt x="227" y="3035"/>
                  <a:pt x="228" y="3082"/>
                  <a:pt x="210" y="3139"/>
                </a:cubicBezTo>
                <a:cubicBezTo>
                  <a:pt x="190" y="3205"/>
                  <a:pt x="248" y="3271"/>
                  <a:pt x="285" y="3271"/>
                </a:cubicBezTo>
                <a:cubicBezTo>
                  <a:pt x="296" y="3271"/>
                  <a:pt x="307" y="3271"/>
                  <a:pt x="317" y="3271"/>
                </a:cubicBezTo>
                <a:cubicBezTo>
                  <a:pt x="312" y="3290"/>
                  <a:pt x="247" y="3355"/>
                  <a:pt x="285" y="3431"/>
                </a:cubicBezTo>
                <a:cubicBezTo>
                  <a:pt x="304" y="3470"/>
                  <a:pt x="324" y="3490"/>
                  <a:pt x="339" y="3538"/>
                </a:cubicBezTo>
                <a:cubicBezTo>
                  <a:pt x="360" y="3601"/>
                  <a:pt x="335" y="3684"/>
                  <a:pt x="352" y="3789"/>
                </a:cubicBezTo>
                <a:cubicBezTo>
                  <a:pt x="366" y="3873"/>
                  <a:pt x="403" y="3950"/>
                  <a:pt x="466" y="4000"/>
                </a:cubicBezTo>
                <a:cubicBezTo>
                  <a:pt x="509" y="4035"/>
                  <a:pt x="553" y="4057"/>
                  <a:pt x="605" y="4077"/>
                </a:cubicBezTo>
                <a:cubicBezTo>
                  <a:pt x="661" y="4099"/>
                  <a:pt x="720" y="4112"/>
                  <a:pt x="781" y="4119"/>
                </a:cubicBezTo>
                <a:cubicBezTo>
                  <a:pt x="797" y="4121"/>
                  <a:pt x="812" y="4122"/>
                  <a:pt x="828" y="4124"/>
                </a:cubicBezTo>
                <a:cubicBezTo>
                  <a:pt x="858" y="4128"/>
                  <a:pt x="961" y="4132"/>
                  <a:pt x="985" y="4128"/>
                </a:cubicBezTo>
                <a:lnTo>
                  <a:pt x="1063" y="4124"/>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6"/>
                  <a:pt x="1423" y="4543"/>
                  <a:pt x="1440" y="4638"/>
                </a:cubicBezTo>
                <a:cubicBezTo>
                  <a:pt x="1443" y="4657"/>
                  <a:pt x="1435" y="4661"/>
                  <a:pt x="1424" y="4674"/>
                </a:cubicBezTo>
                <a:cubicBezTo>
                  <a:pt x="1358" y="4756"/>
                  <a:pt x="1278" y="4874"/>
                  <a:pt x="1227" y="4964"/>
                </a:cubicBezTo>
                <a:cubicBezTo>
                  <a:pt x="1213" y="4988"/>
                  <a:pt x="1200" y="5010"/>
                  <a:pt x="1188" y="5034"/>
                </a:cubicBezTo>
                <a:cubicBezTo>
                  <a:pt x="1182" y="5046"/>
                  <a:pt x="1176" y="5056"/>
                  <a:pt x="1170" y="5069"/>
                </a:cubicBezTo>
                <a:cubicBezTo>
                  <a:pt x="1155" y="5101"/>
                  <a:pt x="1140" y="5133"/>
                  <a:pt x="1129" y="5166"/>
                </a:cubicBezTo>
                <a:cubicBezTo>
                  <a:pt x="1120" y="5190"/>
                  <a:pt x="1120" y="5183"/>
                  <a:pt x="1083" y="5201"/>
                </a:cubicBezTo>
                <a:cubicBezTo>
                  <a:pt x="1047" y="5219"/>
                  <a:pt x="1013" y="5240"/>
                  <a:pt x="981" y="5262"/>
                </a:cubicBezTo>
                <a:lnTo>
                  <a:pt x="888" y="5331"/>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2"/>
                  <a:pt x="685" y="5524"/>
                  <a:pt x="680" y="5529"/>
                </a:cubicBezTo>
                <a:cubicBezTo>
                  <a:pt x="642" y="5568"/>
                  <a:pt x="578" y="5651"/>
                  <a:pt x="547" y="5695"/>
                </a:cubicBezTo>
                <a:cubicBezTo>
                  <a:pt x="509" y="5749"/>
                  <a:pt x="473" y="5801"/>
                  <a:pt x="439" y="5857"/>
                </a:cubicBezTo>
                <a:cubicBezTo>
                  <a:pt x="405" y="5915"/>
                  <a:pt x="372" y="5973"/>
                  <a:pt x="342" y="6032"/>
                </a:cubicBezTo>
                <a:cubicBezTo>
                  <a:pt x="336" y="6045"/>
                  <a:pt x="330" y="6057"/>
                  <a:pt x="324" y="6069"/>
                </a:cubicBezTo>
                <a:cubicBezTo>
                  <a:pt x="317" y="6082"/>
                  <a:pt x="313" y="6093"/>
                  <a:pt x="306" y="6107"/>
                </a:cubicBezTo>
                <a:lnTo>
                  <a:pt x="291" y="6140"/>
                </a:lnTo>
                <a:lnTo>
                  <a:pt x="3758" y="6140"/>
                </a:lnTo>
                <a:close/>
              </a:path>
            </a:pathLst>
          </a:custGeom>
          <a:solidFill>
            <a:srgbClr val="FDC457"/>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2" name="Freeform 298">
            <a:extLst>
              <a:ext uri="{FF2B5EF4-FFF2-40B4-BE49-F238E27FC236}">
                <a16:creationId xmlns:a16="http://schemas.microsoft.com/office/drawing/2014/main" id="{E8777810-7E15-4DAE-AACC-4D7876CBABFE}"/>
              </a:ext>
            </a:extLst>
          </p:cNvPr>
          <p:cNvSpPr>
            <a:spLocks/>
          </p:cNvSpPr>
          <p:nvPr/>
        </p:nvSpPr>
        <p:spPr bwMode="auto">
          <a:xfrm>
            <a:off x="8609013" y="2620963"/>
            <a:ext cx="2508250" cy="3473450"/>
          </a:xfrm>
          <a:custGeom>
            <a:avLst/>
            <a:gdLst>
              <a:gd name="T0" fmla="*/ 4513 w 6593"/>
              <a:gd name="T1" fmla="*/ 3704 h 9124"/>
              <a:gd name="T2" fmla="*/ 4510 w 6593"/>
              <a:gd name="T3" fmla="*/ 4329 h 9124"/>
              <a:gd name="T4" fmla="*/ 4456 w 6593"/>
              <a:gd name="T5" fmla="*/ 4580 h 9124"/>
              <a:gd name="T6" fmla="*/ 4568 w 6593"/>
              <a:gd name="T7" fmla="*/ 4754 h 9124"/>
              <a:gd name="T8" fmla="*/ 4324 w 6593"/>
              <a:gd name="T9" fmla="*/ 4480 h 9124"/>
              <a:gd name="T10" fmla="*/ 4411 w 6593"/>
              <a:gd name="T11" fmla="*/ 5384 h 9124"/>
              <a:gd name="T12" fmla="*/ 4762 w 6593"/>
              <a:gd name="T13" fmla="*/ 5910 h 9124"/>
              <a:gd name="T14" fmla="*/ 5303 w 6593"/>
              <a:gd name="T15" fmla="*/ 6520 h 9124"/>
              <a:gd name="T16" fmla="*/ 5681 w 6593"/>
              <a:gd name="T17" fmla="*/ 6910 h 9124"/>
              <a:gd name="T18" fmla="*/ 6510 w 6593"/>
              <a:gd name="T19" fmla="*/ 8769 h 9124"/>
              <a:gd name="T20" fmla="*/ 2422 w 6593"/>
              <a:gd name="T21" fmla="*/ 8779 h 9124"/>
              <a:gd name="T22" fmla="*/ 2601 w 6593"/>
              <a:gd name="T23" fmla="*/ 8101 h 9124"/>
              <a:gd name="T24" fmla="*/ 2992 w 6593"/>
              <a:gd name="T25" fmla="*/ 7403 h 9124"/>
              <a:gd name="T26" fmla="*/ 2326 w 6593"/>
              <a:gd name="T27" fmla="*/ 6650 h 9124"/>
              <a:gd name="T28" fmla="*/ 1981 w 6593"/>
              <a:gd name="T29" fmla="*/ 6063 h 9124"/>
              <a:gd name="T30" fmla="*/ 1500 w 6593"/>
              <a:gd name="T31" fmla="*/ 5774 h 9124"/>
              <a:gd name="T32" fmla="*/ 637 w 6593"/>
              <a:gd name="T33" fmla="*/ 5897 h 9124"/>
              <a:gd name="T34" fmla="*/ 450 w 6593"/>
              <a:gd name="T35" fmla="*/ 5204 h 9124"/>
              <a:gd name="T36" fmla="*/ 583 w 6593"/>
              <a:gd name="T37" fmla="*/ 4841 h 9124"/>
              <a:gd name="T38" fmla="*/ 463 w 6593"/>
              <a:gd name="T39" fmla="*/ 4548 h 9124"/>
              <a:gd name="T40" fmla="*/ 295 w 6593"/>
              <a:gd name="T41" fmla="*/ 4332 h 9124"/>
              <a:gd name="T42" fmla="*/ 3 w 6593"/>
              <a:gd name="T43" fmla="*/ 3903 h 9124"/>
              <a:gd name="T44" fmla="*/ 14 w 6593"/>
              <a:gd name="T45" fmla="*/ 3785 h 9124"/>
              <a:gd name="T46" fmla="*/ 233 w 6593"/>
              <a:gd name="T47" fmla="*/ 3452 h 9124"/>
              <a:gd name="T48" fmla="*/ 414 w 6593"/>
              <a:gd name="T49" fmla="*/ 2867 h 9124"/>
              <a:gd name="T50" fmla="*/ 562 w 6593"/>
              <a:gd name="T51" fmla="*/ 1958 h 9124"/>
              <a:gd name="T52" fmla="*/ 628 w 6593"/>
              <a:gd name="T53" fmla="*/ 1185 h 9124"/>
              <a:gd name="T54" fmla="*/ 700 w 6593"/>
              <a:gd name="T55" fmla="*/ 1468 h 9124"/>
              <a:gd name="T56" fmla="*/ 725 w 6593"/>
              <a:gd name="T57" fmla="*/ 1088 h 9124"/>
              <a:gd name="T58" fmla="*/ 866 w 6593"/>
              <a:gd name="T59" fmla="*/ 896 h 9124"/>
              <a:gd name="T60" fmla="*/ 798 w 6593"/>
              <a:gd name="T61" fmla="*/ 1273 h 9124"/>
              <a:gd name="T62" fmla="*/ 854 w 6593"/>
              <a:gd name="T63" fmla="*/ 943 h 9124"/>
              <a:gd name="T64" fmla="*/ 1389 w 6593"/>
              <a:gd name="T65" fmla="*/ 411 h 9124"/>
              <a:gd name="T66" fmla="*/ 2223 w 6593"/>
              <a:gd name="T67" fmla="*/ 316 h 9124"/>
              <a:gd name="T68" fmla="*/ 3178 w 6593"/>
              <a:gd name="T69" fmla="*/ 214 h 9124"/>
              <a:gd name="T70" fmla="*/ 3732 w 6593"/>
              <a:gd name="T71" fmla="*/ 351 h 9124"/>
              <a:gd name="T72" fmla="*/ 3924 w 6593"/>
              <a:gd name="T73" fmla="*/ 547 h 9124"/>
              <a:gd name="T74" fmla="*/ 4281 w 6593"/>
              <a:gd name="T75" fmla="*/ 548 h 9124"/>
              <a:gd name="T76" fmla="*/ 4401 w 6593"/>
              <a:gd name="T77" fmla="*/ 394 h 9124"/>
              <a:gd name="T78" fmla="*/ 4547 w 6593"/>
              <a:gd name="T79" fmla="*/ 308 h 9124"/>
              <a:gd name="T80" fmla="*/ 4787 w 6593"/>
              <a:gd name="T81" fmla="*/ 130 h 9124"/>
              <a:gd name="T82" fmla="*/ 5551 w 6593"/>
              <a:gd name="T83" fmla="*/ 0 h 9124"/>
              <a:gd name="T84" fmla="*/ 5852 w 6593"/>
              <a:gd name="T85" fmla="*/ 112 h 9124"/>
              <a:gd name="T86" fmla="*/ 6013 w 6593"/>
              <a:gd name="T87" fmla="*/ 699 h 9124"/>
              <a:gd name="T88" fmla="*/ 5662 w 6593"/>
              <a:gd name="T89" fmla="*/ 938 h 9124"/>
              <a:gd name="T90" fmla="*/ 5492 w 6593"/>
              <a:gd name="T91" fmla="*/ 1084 h 9124"/>
              <a:gd name="T92" fmla="*/ 5533 w 6593"/>
              <a:gd name="T93" fmla="*/ 1490 h 9124"/>
              <a:gd name="T94" fmla="*/ 5635 w 6593"/>
              <a:gd name="T95" fmla="*/ 1974 h 9124"/>
              <a:gd name="T96" fmla="*/ 5370 w 6593"/>
              <a:gd name="T97" fmla="*/ 1430 h 9124"/>
              <a:gd name="T98" fmla="*/ 5436 w 6593"/>
              <a:gd name="T99" fmla="*/ 1895 h 9124"/>
              <a:gd name="T100" fmla="*/ 5353 w 6593"/>
              <a:gd name="T101" fmla="*/ 2261 h 9124"/>
              <a:gd name="T102" fmla="*/ 5117 w 6593"/>
              <a:gd name="T103" fmla="*/ 2569 h 9124"/>
              <a:gd name="T104" fmla="*/ 5125 w 6593"/>
              <a:gd name="T105" fmla="*/ 3492 h 9124"/>
              <a:gd name="T106" fmla="*/ 4759 w 6593"/>
              <a:gd name="T107" fmla="*/ 3889 h 9124"/>
              <a:gd name="T108" fmla="*/ 4732 w 6593"/>
              <a:gd name="T109" fmla="*/ 4412 h 9124"/>
              <a:gd name="T110" fmla="*/ 4674 w 6593"/>
              <a:gd name="T111" fmla="*/ 3839 h 9124"/>
              <a:gd name="T112" fmla="*/ 4551 w 6593"/>
              <a:gd name="T113" fmla="*/ 3788 h 9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593" h="9124">
                <a:moveTo>
                  <a:pt x="4619" y="3780"/>
                </a:moveTo>
                <a:cubicBezTo>
                  <a:pt x="4610" y="3767"/>
                  <a:pt x="4586" y="3749"/>
                  <a:pt x="4571" y="3739"/>
                </a:cubicBezTo>
                <a:cubicBezTo>
                  <a:pt x="4553" y="3725"/>
                  <a:pt x="4534" y="3715"/>
                  <a:pt x="4513" y="3704"/>
                </a:cubicBezTo>
                <a:cubicBezTo>
                  <a:pt x="4513" y="3793"/>
                  <a:pt x="4461" y="3795"/>
                  <a:pt x="4515" y="3875"/>
                </a:cubicBezTo>
                <a:cubicBezTo>
                  <a:pt x="4557" y="3937"/>
                  <a:pt x="4612" y="3968"/>
                  <a:pt x="4633" y="4056"/>
                </a:cubicBezTo>
                <a:cubicBezTo>
                  <a:pt x="4659" y="4165"/>
                  <a:pt x="4605" y="4280"/>
                  <a:pt x="4510" y="4329"/>
                </a:cubicBezTo>
                <a:cubicBezTo>
                  <a:pt x="4482" y="4344"/>
                  <a:pt x="4494" y="4333"/>
                  <a:pt x="4482" y="4377"/>
                </a:cubicBezTo>
                <a:cubicBezTo>
                  <a:pt x="4470" y="4421"/>
                  <a:pt x="4437" y="4472"/>
                  <a:pt x="4391" y="4476"/>
                </a:cubicBezTo>
                <a:cubicBezTo>
                  <a:pt x="4397" y="4502"/>
                  <a:pt x="4438" y="4559"/>
                  <a:pt x="4456" y="4580"/>
                </a:cubicBezTo>
                <a:cubicBezTo>
                  <a:pt x="4580" y="4725"/>
                  <a:pt x="4694" y="4732"/>
                  <a:pt x="4713" y="4753"/>
                </a:cubicBezTo>
                <a:cubicBezTo>
                  <a:pt x="4730" y="4771"/>
                  <a:pt x="4720" y="4806"/>
                  <a:pt x="4691" y="4804"/>
                </a:cubicBezTo>
                <a:cubicBezTo>
                  <a:pt x="4667" y="4803"/>
                  <a:pt x="4588" y="4765"/>
                  <a:pt x="4568" y="4754"/>
                </a:cubicBezTo>
                <a:cubicBezTo>
                  <a:pt x="4551" y="4744"/>
                  <a:pt x="4533" y="4733"/>
                  <a:pt x="4517" y="4721"/>
                </a:cubicBezTo>
                <a:cubicBezTo>
                  <a:pt x="4467" y="4684"/>
                  <a:pt x="4423" y="4640"/>
                  <a:pt x="4386" y="4591"/>
                </a:cubicBezTo>
                <a:cubicBezTo>
                  <a:pt x="4346" y="4538"/>
                  <a:pt x="4345" y="4521"/>
                  <a:pt x="4324" y="4480"/>
                </a:cubicBezTo>
                <a:cubicBezTo>
                  <a:pt x="4294" y="4480"/>
                  <a:pt x="4276" y="4479"/>
                  <a:pt x="4252" y="4484"/>
                </a:cubicBezTo>
                <a:cubicBezTo>
                  <a:pt x="4220" y="4622"/>
                  <a:pt x="4249" y="4718"/>
                  <a:pt x="4275" y="4862"/>
                </a:cubicBezTo>
                <a:cubicBezTo>
                  <a:pt x="4295" y="4973"/>
                  <a:pt x="4364" y="5265"/>
                  <a:pt x="4411" y="5384"/>
                </a:cubicBezTo>
                <a:lnTo>
                  <a:pt x="4547" y="5687"/>
                </a:lnTo>
                <a:cubicBezTo>
                  <a:pt x="4600" y="5775"/>
                  <a:pt x="4618" y="5801"/>
                  <a:pt x="4689" y="5873"/>
                </a:cubicBezTo>
                <a:cubicBezTo>
                  <a:pt x="4715" y="5899"/>
                  <a:pt x="4725" y="5898"/>
                  <a:pt x="4762" y="5910"/>
                </a:cubicBezTo>
                <a:cubicBezTo>
                  <a:pt x="4834" y="5934"/>
                  <a:pt x="4931" y="5962"/>
                  <a:pt x="4987" y="6014"/>
                </a:cubicBezTo>
                <a:cubicBezTo>
                  <a:pt x="5053" y="6075"/>
                  <a:pt x="5029" y="6185"/>
                  <a:pt x="5073" y="6258"/>
                </a:cubicBezTo>
                <a:cubicBezTo>
                  <a:pt x="5133" y="6357"/>
                  <a:pt x="5218" y="6446"/>
                  <a:pt x="5303" y="6520"/>
                </a:cubicBezTo>
                <a:lnTo>
                  <a:pt x="5498" y="6693"/>
                </a:lnTo>
                <a:cubicBezTo>
                  <a:pt x="5501" y="6695"/>
                  <a:pt x="5503" y="6698"/>
                  <a:pt x="5506" y="6702"/>
                </a:cubicBezTo>
                <a:cubicBezTo>
                  <a:pt x="5579" y="6782"/>
                  <a:pt x="5613" y="6819"/>
                  <a:pt x="5681" y="6910"/>
                </a:cubicBezTo>
                <a:cubicBezTo>
                  <a:pt x="5879" y="7173"/>
                  <a:pt x="6043" y="7482"/>
                  <a:pt x="6174" y="7788"/>
                </a:cubicBezTo>
                <a:cubicBezTo>
                  <a:pt x="6262" y="7994"/>
                  <a:pt x="6341" y="8207"/>
                  <a:pt x="6411" y="8429"/>
                </a:cubicBezTo>
                <a:cubicBezTo>
                  <a:pt x="6446" y="8539"/>
                  <a:pt x="6480" y="8654"/>
                  <a:pt x="6510" y="8769"/>
                </a:cubicBezTo>
                <a:cubicBezTo>
                  <a:pt x="6515" y="8792"/>
                  <a:pt x="6590" y="9093"/>
                  <a:pt x="6593" y="9124"/>
                </a:cubicBezTo>
                <a:lnTo>
                  <a:pt x="2361" y="9025"/>
                </a:lnTo>
                <a:cubicBezTo>
                  <a:pt x="2380" y="8943"/>
                  <a:pt x="2401" y="8862"/>
                  <a:pt x="2422" y="8779"/>
                </a:cubicBezTo>
                <a:cubicBezTo>
                  <a:pt x="2431" y="8746"/>
                  <a:pt x="2430" y="8670"/>
                  <a:pt x="2432" y="8633"/>
                </a:cubicBezTo>
                <a:cubicBezTo>
                  <a:pt x="2435" y="8592"/>
                  <a:pt x="2447" y="8539"/>
                  <a:pt x="2455" y="8500"/>
                </a:cubicBezTo>
                <a:cubicBezTo>
                  <a:pt x="2487" y="8356"/>
                  <a:pt x="2543" y="8231"/>
                  <a:pt x="2601" y="8101"/>
                </a:cubicBezTo>
                <a:cubicBezTo>
                  <a:pt x="2655" y="7980"/>
                  <a:pt x="2724" y="7862"/>
                  <a:pt x="2792" y="7748"/>
                </a:cubicBezTo>
                <a:lnTo>
                  <a:pt x="2944" y="7512"/>
                </a:lnTo>
                <a:cubicBezTo>
                  <a:pt x="2982" y="7454"/>
                  <a:pt x="2978" y="7475"/>
                  <a:pt x="2992" y="7403"/>
                </a:cubicBezTo>
                <a:cubicBezTo>
                  <a:pt x="3018" y="7262"/>
                  <a:pt x="2202" y="7233"/>
                  <a:pt x="2314" y="7140"/>
                </a:cubicBezTo>
                <a:cubicBezTo>
                  <a:pt x="2367" y="7098"/>
                  <a:pt x="2387" y="6971"/>
                  <a:pt x="2388" y="6901"/>
                </a:cubicBezTo>
                <a:cubicBezTo>
                  <a:pt x="2388" y="6813"/>
                  <a:pt x="2352" y="6716"/>
                  <a:pt x="2326" y="6650"/>
                </a:cubicBezTo>
                <a:lnTo>
                  <a:pt x="2176" y="6336"/>
                </a:lnTo>
                <a:cubicBezTo>
                  <a:pt x="2142" y="6270"/>
                  <a:pt x="2099" y="6204"/>
                  <a:pt x="2054" y="6146"/>
                </a:cubicBezTo>
                <a:lnTo>
                  <a:pt x="1981" y="6063"/>
                </a:lnTo>
                <a:cubicBezTo>
                  <a:pt x="1898" y="5973"/>
                  <a:pt x="1847" y="5843"/>
                  <a:pt x="1838" y="5732"/>
                </a:cubicBezTo>
                <a:cubicBezTo>
                  <a:pt x="1712" y="5703"/>
                  <a:pt x="1644" y="5727"/>
                  <a:pt x="1570" y="5755"/>
                </a:cubicBezTo>
                <a:cubicBezTo>
                  <a:pt x="1548" y="5764"/>
                  <a:pt x="1522" y="5764"/>
                  <a:pt x="1500" y="5774"/>
                </a:cubicBezTo>
                <a:cubicBezTo>
                  <a:pt x="1446" y="5797"/>
                  <a:pt x="1161" y="5915"/>
                  <a:pt x="1074" y="5959"/>
                </a:cubicBezTo>
                <a:cubicBezTo>
                  <a:pt x="984" y="6005"/>
                  <a:pt x="855" y="5979"/>
                  <a:pt x="757" y="5958"/>
                </a:cubicBezTo>
                <a:cubicBezTo>
                  <a:pt x="700" y="5946"/>
                  <a:pt x="679" y="5929"/>
                  <a:pt x="637" y="5897"/>
                </a:cubicBezTo>
                <a:cubicBezTo>
                  <a:pt x="605" y="5870"/>
                  <a:pt x="575" y="5831"/>
                  <a:pt x="552" y="5796"/>
                </a:cubicBezTo>
                <a:cubicBezTo>
                  <a:pt x="486" y="5696"/>
                  <a:pt x="436" y="5597"/>
                  <a:pt x="434" y="5459"/>
                </a:cubicBezTo>
                <a:cubicBezTo>
                  <a:pt x="433" y="5372"/>
                  <a:pt x="423" y="5279"/>
                  <a:pt x="450" y="5204"/>
                </a:cubicBezTo>
                <a:cubicBezTo>
                  <a:pt x="464" y="5161"/>
                  <a:pt x="490" y="5115"/>
                  <a:pt x="518" y="5086"/>
                </a:cubicBezTo>
                <a:cubicBezTo>
                  <a:pt x="539" y="5064"/>
                  <a:pt x="591" y="5011"/>
                  <a:pt x="620" y="5003"/>
                </a:cubicBezTo>
                <a:cubicBezTo>
                  <a:pt x="620" y="4941"/>
                  <a:pt x="606" y="4893"/>
                  <a:pt x="583" y="4841"/>
                </a:cubicBezTo>
                <a:cubicBezTo>
                  <a:pt x="559" y="4785"/>
                  <a:pt x="509" y="4777"/>
                  <a:pt x="510" y="4712"/>
                </a:cubicBezTo>
                <a:cubicBezTo>
                  <a:pt x="511" y="4684"/>
                  <a:pt x="526" y="4622"/>
                  <a:pt x="536" y="4602"/>
                </a:cubicBezTo>
                <a:cubicBezTo>
                  <a:pt x="514" y="4597"/>
                  <a:pt x="478" y="4564"/>
                  <a:pt x="463" y="4548"/>
                </a:cubicBezTo>
                <a:cubicBezTo>
                  <a:pt x="442" y="4527"/>
                  <a:pt x="422" y="4500"/>
                  <a:pt x="430" y="4463"/>
                </a:cubicBezTo>
                <a:cubicBezTo>
                  <a:pt x="394" y="4462"/>
                  <a:pt x="357" y="4444"/>
                  <a:pt x="336" y="4426"/>
                </a:cubicBezTo>
                <a:cubicBezTo>
                  <a:pt x="308" y="4401"/>
                  <a:pt x="295" y="4385"/>
                  <a:pt x="295" y="4332"/>
                </a:cubicBezTo>
                <a:cubicBezTo>
                  <a:pt x="295" y="4249"/>
                  <a:pt x="332" y="4221"/>
                  <a:pt x="341" y="4175"/>
                </a:cubicBezTo>
                <a:cubicBezTo>
                  <a:pt x="345" y="4153"/>
                  <a:pt x="334" y="4140"/>
                  <a:pt x="333" y="4117"/>
                </a:cubicBezTo>
                <a:cubicBezTo>
                  <a:pt x="287" y="4139"/>
                  <a:pt x="44" y="4112"/>
                  <a:pt x="3" y="3903"/>
                </a:cubicBezTo>
                <a:cubicBezTo>
                  <a:pt x="1" y="3895"/>
                  <a:pt x="0" y="3886"/>
                  <a:pt x="0" y="3878"/>
                </a:cubicBezTo>
                <a:lnTo>
                  <a:pt x="0" y="3857"/>
                </a:lnTo>
                <a:cubicBezTo>
                  <a:pt x="1" y="3831"/>
                  <a:pt x="6" y="3805"/>
                  <a:pt x="14" y="3785"/>
                </a:cubicBezTo>
                <a:cubicBezTo>
                  <a:pt x="53" y="3688"/>
                  <a:pt x="128" y="3653"/>
                  <a:pt x="139" y="3631"/>
                </a:cubicBezTo>
                <a:cubicBezTo>
                  <a:pt x="162" y="3585"/>
                  <a:pt x="151" y="3571"/>
                  <a:pt x="205" y="3491"/>
                </a:cubicBezTo>
                <a:cubicBezTo>
                  <a:pt x="215" y="3476"/>
                  <a:pt x="222" y="3466"/>
                  <a:pt x="233" y="3452"/>
                </a:cubicBezTo>
                <a:lnTo>
                  <a:pt x="327" y="3339"/>
                </a:lnTo>
                <a:cubicBezTo>
                  <a:pt x="405" y="3241"/>
                  <a:pt x="481" y="3148"/>
                  <a:pt x="481" y="3008"/>
                </a:cubicBezTo>
                <a:cubicBezTo>
                  <a:pt x="481" y="2910"/>
                  <a:pt x="447" y="2903"/>
                  <a:pt x="414" y="2867"/>
                </a:cubicBezTo>
                <a:cubicBezTo>
                  <a:pt x="295" y="2737"/>
                  <a:pt x="386" y="2670"/>
                  <a:pt x="399" y="2626"/>
                </a:cubicBezTo>
                <a:lnTo>
                  <a:pt x="509" y="2184"/>
                </a:lnTo>
                <a:cubicBezTo>
                  <a:pt x="525" y="2107"/>
                  <a:pt x="546" y="2036"/>
                  <a:pt x="562" y="1958"/>
                </a:cubicBezTo>
                <a:cubicBezTo>
                  <a:pt x="585" y="1849"/>
                  <a:pt x="608" y="1729"/>
                  <a:pt x="638" y="1621"/>
                </a:cubicBezTo>
                <a:cubicBezTo>
                  <a:pt x="647" y="1587"/>
                  <a:pt x="667" y="1554"/>
                  <a:pt x="676" y="1520"/>
                </a:cubicBezTo>
                <a:cubicBezTo>
                  <a:pt x="684" y="1490"/>
                  <a:pt x="581" y="1420"/>
                  <a:pt x="628" y="1185"/>
                </a:cubicBezTo>
                <a:cubicBezTo>
                  <a:pt x="635" y="1149"/>
                  <a:pt x="645" y="1106"/>
                  <a:pt x="662" y="1080"/>
                </a:cubicBezTo>
                <a:cubicBezTo>
                  <a:pt x="753" y="1080"/>
                  <a:pt x="622" y="1163"/>
                  <a:pt x="666" y="1376"/>
                </a:cubicBezTo>
                <a:cubicBezTo>
                  <a:pt x="673" y="1413"/>
                  <a:pt x="693" y="1439"/>
                  <a:pt x="700" y="1468"/>
                </a:cubicBezTo>
                <a:cubicBezTo>
                  <a:pt x="721" y="1453"/>
                  <a:pt x="700" y="1422"/>
                  <a:pt x="693" y="1386"/>
                </a:cubicBezTo>
                <a:cubicBezTo>
                  <a:pt x="687" y="1348"/>
                  <a:pt x="688" y="1321"/>
                  <a:pt x="687" y="1278"/>
                </a:cubicBezTo>
                <a:cubicBezTo>
                  <a:pt x="687" y="1206"/>
                  <a:pt x="707" y="1141"/>
                  <a:pt x="725" y="1088"/>
                </a:cubicBezTo>
                <a:cubicBezTo>
                  <a:pt x="734" y="1059"/>
                  <a:pt x="745" y="1034"/>
                  <a:pt x="758" y="1007"/>
                </a:cubicBezTo>
                <a:cubicBezTo>
                  <a:pt x="788" y="938"/>
                  <a:pt x="831" y="842"/>
                  <a:pt x="898" y="806"/>
                </a:cubicBezTo>
                <a:cubicBezTo>
                  <a:pt x="948" y="832"/>
                  <a:pt x="914" y="838"/>
                  <a:pt x="866" y="896"/>
                </a:cubicBezTo>
                <a:cubicBezTo>
                  <a:pt x="851" y="913"/>
                  <a:pt x="812" y="988"/>
                  <a:pt x="804" y="1011"/>
                </a:cubicBezTo>
                <a:cubicBezTo>
                  <a:pt x="786" y="1062"/>
                  <a:pt x="781" y="1093"/>
                  <a:pt x="780" y="1160"/>
                </a:cubicBezTo>
                <a:cubicBezTo>
                  <a:pt x="780" y="1205"/>
                  <a:pt x="786" y="1233"/>
                  <a:pt x="798" y="1273"/>
                </a:cubicBezTo>
                <a:cubicBezTo>
                  <a:pt x="802" y="1285"/>
                  <a:pt x="806" y="1293"/>
                  <a:pt x="810" y="1308"/>
                </a:cubicBezTo>
                <a:cubicBezTo>
                  <a:pt x="863" y="1294"/>
                  <a:pt x="781" y="1222"/>
                  <a:pt x="815" y="1056"/>
                </a:cubicBezTo>
                <a:cubicBezTo>
                  <a:pt x="823" y="1015"/>
                  <a:pt x="835" y="977"/>
                  <a:pt x="854" y="943"/>
                </a:cubicBezTo>
                <a:cubicBezTo>
                  <a:pt x="950" y="770"/>
                  <a:pt x="941" y="905"/>
                  <a:pt x="955" y="829"/>
                </a:cubicBezTo>
                <a:cubicBezTo>
                  <a:pt x="966" y="768"/>
                  <a:pt x="985" y="705"/>
                  <a:pt x="1012" y="654"/>
                </a:cubicBezTo>
                <a:cubicBezTo>
                  <a:pt x="1089" y="508"/>
                  <a:pt x="1232" y="450"/>
                  <a:pt x="1389" y="411"/>
                </a:cubicBezTo>
                <a:cubicBezTo>
                  <a:pt x="1514" y="380"/>
                  <a:pt x="1652" y="357"/>
                  <a:pt x="1784" y="346"/>
                </a:cubicBezTo>
                <a:cubicBezTo>
                  <a:pt x="1870" y="338"/>
                  <a:pt x="1995" y="324"/>
                  <a:pt x="2075" y="325"/>
                </a:cubicBezTo>
                <a:cubicBezTo>
                  <a:pt x="2122" y="325"/>
                  <a:pt x="2177" y="317"/>
                  <a:pt x="2223" y="316"/>
                </a:cubicBezTo>
                <a:cubicBezTo>
                  <a:pt x="2268" y="316"/>
                  <a:pt x="2305" y="298"/>
                  <a:pt x="2346" y="288"/>
                </a:cubicBezTo>
                <a:cubicBezTo>
                  <a:pt x="2520" y="243"/>
                  <a:pt x="2620" y="228"/>
                  <a:pt x="2806" y="207"/>
                </a:cubicBezTo>
                <a:cubicBezTo>
                  <a:pt x="2925" y="194"/>
                  <a:pt x="3056" y="197"/>
                  <a:pt x="3178" y="214"/>
                </a:cubicBezTo>
                <a:cubicBezTo>
                  <a:pt x="3245" y="223"/>
                  <a:pt x="3310" y="231"/>
                  <a:pt x="3375" y="249"/>
                </a:cubicBezTo>
                <a:cubicBezTo>
                  <a:pt x="3405" y="257"/>
                  <a:pt x="3403" y="256"/>
                  <a:pt x="3442" y="257"/>
                </a:cubicBezTo>
                <a:cubicBezTo>
                  <a:pt x="3545" y="260"/>
                  <a:pt x="3649" y="294"/>
                  <a:pt x="3732" y="351"/>
                </a:cubicBezTo>
                <a:cubicBezTo>
                  <a:pt x="3747" y="361"/>
                  <a:pt x="3764" y="373"/>
                  <a:pt x="3778" y="385"/>
                </a:cubicBezTo>
                <a:cubicBezTo>
                  <a:pt x="3820" y="420"/>
                  <a:pt x="3854" y="461"/>
                  <a:pt x="3888" y="503"/>
                </a:cubicBezTo>
                <a:cubicBezTo>
                  <a:pt x="3901" y="518"/>
                  <a:pt x="3911" y="532"/>
                  <a:pt x="3924" y="547"/>
                </a:cubicBezTo>
                <a:cubicBezTo>
                  <a:pt x="4011" y="646"/>
                  <a:pt x="4076" y="628"/>
                  <a:pt x="4130" y="654"/>
                </a:cubicBezTo>
                <a:cubicBezTo>
                  <a:pt x="4130" y="625"/>
                  <a:pt x="4127" y="618"/>
                  <a:pt x="4138" y="599"/>
                </a:cubicBezTo>
                <a:cubicBezTo>
                  <a:pt x="4166" y="550"/>
                  <a:pt x="4223" y="548"/>
                  <a:pt x="4281" y="548"/>
                </a:cubicBezTo>
                <a:cubicBezTo>
                  <a:pt x="4272" y="507"/>
                  <a:pt x="4251" y="505"/>
                  <a:pt x="4265" y="447"/>
                </a:cubicBezTo>
                <a:cubicBezTo>
                  <a:pt x="4315" y="435"/>
                  <a:pt x="4316" y="451"/>
                  <a:pt x="4353" y="460"/>
                </a:cubicBezTo>
                <a:cubicBezTo>
                  <a:pt x="4366" y="434"/>
                  <a:pt x="4375" y="411"/>
                  <a:pt x="4401" y="394"/>
                </a:cubicBezTo>
                <a:cubicBezTo>
                  <a:pt x="4432" y="374"/>
                  <a:pt x="4474" y="367"/>
                  <a:pt x="4511" y="360"/>
                </a:cubicBezTo>
                <a:cubicBezTo>
                  <a:pt x="4538" y="355"/>
                  <a:pt x="4525" y="354"/>
                  <a:pt x="4537" y="328"/>
                </a:cubicBezTo>
                <a:cubicBezTo>
                  <a:pt x="4540" y="321"/>
                  <a:pt x="4544" y="313"/>
                  <a:pt x="4547" y="308"/>
                </a:cubicBezTo>
                <a:cubicBezTo>
                  <a:pt x="4561" y="285"/>
                  <a:pt x="4585" y="264"/>
                  <a:pt x="4615" y="257"/>
                </a:cubicBezTo>
                <a:cubicBezTo>
                  <a:pt x="4615" y="197"/>
                  <a:pt x="4647" y="163"/>
                  <a:pt x="4702" y="146"/>
                </a:cubicBezTo>
                <a:cubicBezTo>
                  <a:pt x="4730" y="137"/>
                  <a:pt x="4761" y="138"/>
                  <a:pt x="4787" y="130"/>
                </a:cubicBezTo>
                <a:cubicBezTo>
                  <a:pt x="4886" y="102"/>
                  <a:pt x="5015" y="63"/>
                  <a:pt x="5121" y="63"/>
                </a:cubicBezTo>
                <a:cubicBezTo>
                  <a:pt x="5182" y="63"/>
                  <a:pt x="5245" y="54"/>
                  <a:pt x="5307" y="51"/>
                </a:cubicBezTo>
                <a:cubicBezTo>
                  <a:pt x="5344" y="49"/>
                  <a:pt x="5424" y="2"/>
                  <a:pt x="5551" y="0"/>
                </a:cubicBezTo>
                <a:lnTo>
                  <a:pt x="5569" y="0"/>
                </a:lnTo>
                <a:cubicBezTo>
                  <a:pt x="5670" y="2"/>
                  <a:pt x="5751" y="32"/>
                  <a:pt x="5825" y="89"/>
                </a:cubicBezTo>
                <a:cubicBezTo>
                  <a:pt x="5836" y="97"/>
                  <a:pt x="5841" y="103"/>
                  <a:pt x="5852" y="112"/>
                </a:cubicBezTo>
                <a:cubicBezTo>
                  <a:pt x="5889" y="140"/>
                  <a:pt x="5917" y="183"/>
                  <a:pt x="5941" y="222"/>
                </a:cubicBezTo>
                <a:cubicBezTo>
                  <a:pt x="5967" y="266"/>
                  <a:pt x="5987" y="309"/>
                  <a:pt x="6004" y="361"/>
                </a:cubicBezTo>
                <a:cubicBezTo>
                  <a:pt x="6039" y="466"/>
                  <a:pt x="6064" y="587"/>
                  <a:pt x="6013" y="699"/>
                </a:cubicBezTo>
                <a:cubicBezTo>
                  <a:pt x="5960" y="816"/>
                  <a:pt x="5833" y="865"/>
                  <a:pt x="5718" y="905"/>
                </a:cubicBezTo>
                <a:cubicBezTo>
                  <a:pt x="5698" y="912"/>
                  <a:pt x="5681" y="917"/>
                  <a:pt x="5668" y="931"/>
                </a:cubicBezTo>
                <a:cubicBezTo>
                  <a:pt x="5664" y="936"/>
                  <a:pt x="5666" y="934"/>
                  <a:pt x="5662" y="938"/>
                </a:cubicBezTo>
                <a:lnTo>
                  <a:pt x="5658" y="942"/>
                </a:lnTo>
                <a:cubicBezTo>
                  <a:pt x="5622" y="981"/>
                  <a:pt x="5554" y="966"/>
                  <a:pt x="5484" y="966"/>
                </a:cubicBezTo>
                <a:cubicBezTo>
                  <a:pt x="5488" y="1024"/>
                  <a:pt x="5493" y="1008"/>
                  <a:pt x="5492" y="1084"/>
                </a:cubicBezTo>
                <a:cubicBezTo>
                  <a:pt x="5492" y="1121"/>
                  <a:pt x="5482" y="1169"/>
                  <a:pt x="5476" y="1199"/>
                </a:cubicBezTo>
                <a:cubicBezTo>
                  <a:pt x="5457" y="1296"/>
                  <a:pt x="5410" y="1362"/>
                  <a:pt x="5403" y="1388"/>
                </a:cubicBezTo>
                <a:cubicBezTo>
                  <a:pt x="5449" y="1412"/>
                  <a:pt x="5498" y="1454"/>
                  <a:pt x="5533" y="1490"/>
                </a:cubicBezTo>
                <a:cubicBezTo>
                  <a:pt x="5628" y="1586"/>
                  <a:pt x="5751" y="1806"/>
                  <a:pt x="5688" y="1938"/>
                </a:cubicBezTo>
                <a:cubicBezTo>
                  <a:pt x="5679" y="1957"/>
                  <a:pt x="5675" y="1960"/>
                  <a:pt x="5665" y="1974"/>
                </a:cubicBezTo>
                <a:lnTo>
                  <a:pt x="5635" y="1974"/>
                </a:lnTo>
                <a:cubicBezTo>
                  <a:pt x="5607" y="1942"/>
                  <a:pt x="5636" y="1940"/>
                  <a:pt x="5649" y="1882"/>
                </a:cubicBezTo>
                <a:cubicBezTo>
                  <a:pt x="5673" y="1765"/>
                  <a:pt x="5567" y="1604"/>
                  <a:pt x="5487" y="1524"/>
                </a:cubicBezTo>
                <a:cubicBezTo>
                  <a:pt x="5451" y="1488"/>
                  <a:pt x="5412" y="1458"/>
                  <a:pt x="5370" y="1430"/>
                </a:cubicBezTo>
                <a:cubicBezTo>
                  <a:pt x="5351" y="1458"/>
                  <a:pt x="5326" y="1487"/>
                  <a:pt x="5298" y="1506"/>
                </a:cubicBezTo>
                <a:cubicBezTo>
                  <a:pt x="5306" y="1517"/>
                  <a:pt x="5317" y="1528"/>
                  <a:pt x="5326" y="1541"/>
                </a:cubicBezTo>
                <a:cubicBezTo>
                  <a:pt x="5407" y="1649"/>
                  <a:pt x="5419" y="1762"/>
                  <a:pt x="5436" y="1895"/>
                </a:cubicBezTo>
                <a:cubicBezTo>
                  <a:pt x="5443" y="1950"/>
                  <a:pt x="5446" y="2018"/>
                  <a:pt x="5428" y="2071"/>
                </a:cubicBezTo>
                <a:cubicBezTo>
                  <a:pt x="5418" y="2100"/>
                  <a:pt x="5420" y="2091"/>
                  <a:pt x="5429" y="2121"/>
                </a:cubicBezTo>
                <a:cubicBezTo>
                  <a:pt x="5451" y="2192"/>
                  <a:pt x="5402" y="2226"/>
                  <a:pt x="5353" y="2261"/>
                </a:cubicBezTo>
                <a:cubicBezTo>
                  <a:pt x="5342" y="2269"/>
                  <a:pt x="5346" y="2270"/>
                  <a:pt x="5332" y="2274"/>
                </a:cubicBezTo>
                <a:cubicBezTo>
                  <a:pt x="5332" y="2404"/>
                  <a:pt x="5432" y="2512"/>
                  <a:pt x="5248" y="2556"/>
                </a:cubicBezTo>
                <a:cubicBezTo>
                  <a:pt x="5214" y="2564"/>
                  <a:pt x="5157" y="2569"/>
                  <a:pt x="5117" y="2569"/>
                </a:cubicBezTo>
                <a:cubicBezTo>
                  <a:pt x="5117" y="2683"/>
                  <a:pt x="5080" y="2828"/>
                  <a:pt x="4952" y="2839"/>
                </a:cubicBezTo>
                <a:lnTo>
                  <a:pt x="5053" y="3029"/>
                </a:lnTo>
                <a:cubicBezTo>
                  <a:pt x="5127" y="3176"/>
                  <a:pt x="5184" y="3326"/>
                  <a:pt x="5125" y="3492"/>
                </a:cubicBezTo>
                <a:cubicBezTo>
                  <a:pt x="5082" y="3611"/>
                  <a:pt x="5027" y="3730"/>
                  <a:pt x="4919" y="3797"/>
                </a:cubicBezTo>
                <a:cubicBezTo>
                  <a:pt x="4888" y="3817"/>
                  <a:pt x="4845" y="3828"/>
                  <a:pt x="4808" y="3834"/>
                </a:cubicBezTo>
                <a:cubicBezTo>
                  <a:pt x="4725" y="3848"/>
                  <a:pt x="4732" y="3823"/>
                  <a:pt x="4759" y="3889"/>
                </a:cubicBezTo>
                <a:cubicBezTo>
                  <a:pt x="4815" y="4029"/>
                  <a:pt x="4786" y="4068"/>
                  <a:pt x="4737" y="4176"/>
                </a:cubicBezTo>
                <a:cubicBezTo>
                  <a:pt x="4708" y="4240"/>
                  <a:pt x="4705" y="4323"/>
                  <a:pt x="4728" y="4392"/>
                </a:cubicBezTo>
                <a:lnTo>
                  <a:pt x="4732" y="4412"/>
                </a:lnTo>
                <a:cubicBezTo>
                  <a:pt x="4727" y="4449"/>
                  <a:pt x="4687" y="4442"/>
                  <a:pt x="4675" y="4407"/>
                </a:cubicBezTo>
                <a:cubicBezTo>
                  <a:pt x="4603" y="4194"/>
                  <a:pt x="4758" y="4131"/>
                  <a:pt x="4735" y="3989"/>
                </a:cubicBezTo>
                <a:cubicBezTo>
                  <a:pt x="4720" y="3896"/>
                  <a:pt x="4683" y="3874"/>
                  <a:pt x="4674" y="3839"/>
                </a:cubicBezTo>
                <a:cubicBezTo>
                  <a:pt x="4645" y="3839"/>
                  <a:pt x="4629" y="3836"/>
                  <a:pt x="4606" y="3835"/>
                </a:cubicBezTo>
                <a:cubicBezTo>
                  <a:pt x="4577" y="3833"/>
                  <a:pt x="4571" y="3831"/>
                  <a:pt x="4551" y="3818"/>
                </a:cubicBezTo>
                <a:lnTo>
                  <a:pt x="4551" y="3788"/>
                </a:lnTo>
                <a:cubicBezTo>
                  <a:pt x="4576" y="3772"/>
                  <a:pt x="4589" y="3780"/>
                  <a:pt x="4619" y="3780"/>
                </a:cubicBezTo>
                <a:close/>
              </a:path>
            </a:pathLst>
          </a:custGeom>
          <a:solidFill>
            <a:srgbClr val="C1374B"/>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3" name="Freeform 299">
            <a:extLst>
              <a:ext uri="{FF2B5EF4-FFF2-40B4-BE49-F238E27FC236}">
                <a16:creationId xmlns:a16="http://schemas.microsoft.com/office/drawing/2014/main" id="{5C717C69-1897-4C6E-AB07-7B9F6434A73C}"/>
              </a:ext>
            </a:extLst>
          </p:cNvPr>
          <p:cNvSpPr>
            <a:spLocks/>
          </p:cNvSpPr>
          <p:nvPr/>
        </p:nvSpPr>
        <p:spPr bwMode="auto">
          <a:xfrm>
            <a:off x="9053513" y="1212850"/>
            <a:ext cx="3125788" cy="5641975"/>
          </a:xfrm>
          <a:custGeom>
            <a:avLst/>
            <a:gdLst>
              <a:gd name="T0" fmla="*/ 2687 w 8214"/>
              <a:gd name="T1" fmla="*/ 288 h 14824"/>
              <a:gd name="T2" fmla="*/ 2404 w 8214"/>
              <a:gd name="T3" fmla="*/ 653 h 14824"/>
              <a:gd name="T4" fmla="*/ 1960 w 8214"/>
              <a:gd name="T5" fmla="*/ 630 h 14824"/>
              <a:gd name="T6" fmla="*/ 1915 w 8214"/>
              <a:gd name="T7" fmla="*/ 921 h 14824"/>
              <a:gd name="T8" fmla="*/ 1544 w 8214"/>
              <a:gd name="T9" fmla="*/ 658 h 14824"/>
              <a:gd name="T10" fmla="*/ 1223 w 8214"/>
              <a:gd name="T11" fmla="*/ 1089 h 14824"/>
              <a:gd name="T12" fmla="*/ 1105 w 8214"/>
              <a:gd name="T13" fmla="*/ 1239 h 14824"/>
              <a:gd name="T14" fmla="*/ 908 w 8214"/>
              <a:gd name="T15" fmla="*/ 1332 h 14824"/>
              <a:gd name="T16" fmla="*/ 680 w 8214"/>
              <a:gd name="T17" fmla="*/ 2084 h 14824"/>
              <a:gd name="T18" fmla="*/ 513 w 8214"/>
              <a:gd name="T19" fmla="*/ 2309 h 14824"/>
              <a:gd name="T20" fmla="*/ 423 w 8214"/>
              <a:gd name="T21" fmla="*/ 2966 h 14824"/>
              <a:gd name="T22" fmla="*/ 598 w 8214"/>
              <a:gd name="T23" fmla="*/ 3301 h 14824"/>
              <a:gd name="T24" fmla="*/ 848 w 8214"/>
              <a:gd name="T25" fmla="*/ 3719 h 14824"/>
              <a:gd name="T26" fmla="*/ 602 w 8214"/>
              <a:gd name="T27" fmla="*/ 5511 h 14824"/>
              <a:gd name="T28" fmla="*/ 109 w 8214"/>
              <a:gd name="T29" fmla="*/ 6665 h 14824"/>
              <a:gd name="T30" fmla="*/ 583 w 8214"/>
              <a:gd name="T31" fmla="*/ 7726 h 14824"/>
              <a:gd name="T32" fmla="*/ 697 w 8214"/>
              <a:gd name="T33" fmla="*/ 8246 h 14824"/>
              <a:gd name="T34" fmla="*/ 1776 w 8214"/>
              <a:gd name="T35" fmla="*/ 9291 h 14824"/>
              <a:gd name="T36" fmla="*/ 3000 w 8214"/>
              <a:gd name="T37" fmla="*/ 9690 h 14824"/>
              <a:gd name="T38" fmla="*/ 3443 w 8214"/>
              <a:gd name="T39" fmla="*/ 11184 h 14824"/>
              <a:gd name="T40" fmla="*/ 2651 w 8214"/>
              <a:gd name="T41" fmla="*/ 12175 h 14824"/>
              <a:gd name="T42" fmla="*/ 1905 w 8214"/>
              <a:gd name="T43" fmla="*/ 13859 h 14824"/>
              <a:gd name="T44" fmla="*/ 2843 w 8214"/>
              <a:gd name="T45" fmla="*/ 14177 h 14824"/>
              <a:gd name="T46" fmla="*/ 8214 w 8214"/>
              <a:gd name="T47" fmla="*/ 12362 h 14824"/>
              <a:gd name="T48" fmla="*/ 6999 w 8214"/>
              <a:gd name="T49" fmla="*/ 9369 h 14824"/>
              <a:gd name="T50" fmla="*/ 6925 w 8214"/>
              <a:gd name="T51" fmla="*/ 7503 h 14824"/>
              <a:gd name="T52" fmla="*/ 7351 w 8214"/>
              <a:gd name="T53" fmla="*/ 6524 h 14824"/>
              <a:gd name="T54" fmla="*/ 7695 w 8214"/>
              <a:gd name="T55" fmla="*/ 5892 h 14824"/>
              <a:gd name="T56" fmla="*/ 7718 w 8214"/>
              <a:gd name="T57" fmla="*/ 5047 h 14824"/>
              <a:gd name="T58" fmla="*/ 7778 w 8214"/>
              <a:gd name="T59" fmla="*/ 4419 h 14824"/>
              <a:gd name="T60" fmla="*/ 7855 w 8214"/>
              <a:gd name="T61" fmla="*/ 4350 h 14824"/>
              <a:gd name="T62" fmla="*/ 7857 w 8214"/>
              <a:gd name="T63" fmla="*/ 4024 h 14824"/>
              <a:gd name="T64" fmla="*/ 7864 w 8214"/>
              <a:gd name="T65" fmla="*/ 3738 h 14824"/>
              <a:gd name="T66" fmla="*/ 7922 w 8214"/>
              <a:gd name="T67" fmla="*/ 3217 h 14824"/>
              <a:gd name="T68" fmla="*/ 8027 w 8214"/>
              <a:gd name="T69" fmla="*/ 2669 h 14824"/>
              <a:gd name="T70" fmla="*/ 8017 w 8214"/>
              <a:gd name="T71" fmla="*/ 2403 h 14824"/>
              <a:gd name="T72" fmla="*/ 7809 w 8214"/>
              <a:gd name="T73" fmla="*/ 2398 h 14824"/>
              <a:gd name="T74" fmla="*/ 7675 w 8214"/>
              <a:gd name="T75" fmla="*/ 1921 h 14824"/>
              <a:gd name="T76" fmla="*/ 7513 w 8214"/>
              <a:gd name="T77" fmla="*/ 1663 h 14824"/>
              <a:gd name="T78" fmla="*/ 7149 w 8214"/>
              <a:gd name="T79" fmla="*/ 1281 h 14824"/>
              <a:gd name="T80" fmla="*/ 6770 w 8214"/>
              <a:gd name="T81" fmla="*/ 1176 h 14824"/>
              <a:gd name="T82" fmla="*/ 6461 w 8214"/>
              <a:gd name="T83" fmla="*/ 1078 h 14824"/>
              <a:gd name="T84" fmla="*/ 6609 w 8214"/>
              <a:gd name="T85" fmla="*/ 970 h 14824"/>
              <a:gd name="T86" fmla="*/ 5846 w 8214"/>
              <a:gd name="T87" fmla="*/ 470 h 14824"/>
              <a:gd name="T88" fmla="*/ 5234 w 8214"/>
              <a:gd name="T89" fmla="*/ 295 h 14824"/>
              <a:gd name="T90" fmla="*/ 4922 w 8214"/>
              <a:gd name="T91" fmla="*/ 288 h 14824"/>
              <a:gd name="T92" fmla="*/ 4285 w 8214"/>
              <a:gd name="T93" fmla="*/ 262 h 14824"/>
              <a:gd name="T94" fmla="*/ 4186 w 8214"/>
              <a:gd name="T95" fmla="*/ 390 h 14824"/>
              <a:gd name="T96" fmla="*/ 3834 w 8214"/>
              <a:gd name="T97" fmla="*/ 307 h 14824"/>
              <a:gd name="T98" fmla="*/ 3519 w 8214"/>
              <a:gd name="T99" fmla="*/ 82 h 14824"/>
              <a:gd name="T100" fmla="*/ 3156 w 8214"/>
              <a:gd name="T101" fmla="*/ 108 h 14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214" h="14824">
                <a:moveTo>
                  <a:pt x="2934" y="360"/>
                </a:moveTo>
                <a:cubicBezTo>
                  <a:pt x="2934" y="319"/>
                  <a:pt x="2938" y="301"/>
                  <a:pt x="2915" y="278"/>
                </a:cubicBezTo>
                <a:cubicBezTo>
                  <a:pt x="2869" y="232"/>
                  <a:pt x="2843" y="272"/>
                  <a:pt x="2800" y="282"/>
                </a:cubicBezTo>
                <a:cubicBezTo>
                  <a:pt x="2778" y="288"/>
                  <a:pt x="2799" y="276"/>
                  <a:pt x="2764" y="285"/>
                </a:cubicBezTo>
                <a:cubicBezTo>
                  <a:pt x="2722" y="296"/>
                  <a:pt x="2739" y="314"/>
                  <a:pt x="2687" y="288"/>
                </a:cubicBezTo>
                <a:cubicBezTo>
                  <a:pt x="2644" y="266"/>
                  <a:pt x="2573" y="236"/>
                  <a:pt x="2552" y="321"/>
                </a:cubicBezTo>
                <a:cubicBezTo>
                  <a:pt x="2537" y="385"/>
                  <a:pt x="2604" y="413"/>
                  <a:pt x="2643" y="433"/>
                </a:cubicBezTo>
                <a:cubicBezTo>
                  <a:pt x="2630" y="489"/>
                  <a:pt x="2579" y="520"/>
                  <a:pt x="2578" y="579"/>
                </a:cubicBezTo>
                <a:cubicBezTo>
                  <a:pt x="2525" y="583"/>
                  <a:pt x="2493" y="613"/>
                  <a:pt x="2453" y="636"/>
                </a:cubicBezTo>
                <a:cubicBezTo>
                  <a:pt x="2436" y="645"/>
                  <a:pt x="2424" y="646"/>
                  <a:pt x="2404" y="653"/>
                </a:cubicBezTo>
                <a:cubicBezTo>
                  <a:pt x="2342" y="672"/>
                  <a:pt x="2273" y="694"/>
                  <a:pt x="2207" y="710"/>
                </a:cubicBezTo>
                <a:cubicBezTo>
                  <a:pt x="2221" y="682"/>
                  <a:pt x="2242" y="648"/>
                  <a:pt x="2244" y="608"/>
                </a:cubicBezTo>
                <a:cubicBezTo>
                  <a:pt x="2247" y="517"/>
                  <a:pt x="2154" y="450"/>
                  <a:pt x="2093" y="501"/>
                </a:cubicBezTo>
                <a:cubicBezTo>
                  <a:pt x="2060" y="529"/>
                  <a:pt x="2065" y="582"/>
                  <a:pt x="2083" y="608"/>
                </a:cubicBezTo>
                <a:cubicBezTo>
                  <a:pt x="2046" y="611"/>
                  <a:pt x="2000" y="623"/>
                  <a:pt x="1960" y="630"/>
                </a:cubicBezTo>
                <a:cubicBezTo>
                  <a:pt x="1907" y="639"/>
                  <a:pt x="1894" y="646"/>
                  <a:pt x="1894" y="710"/>
                </a:cubicBezTo>
                <a:cubicBezTo>
                  <a:pt x="1936" y="738"/>
                  <a:pt x="1954" y="751"/>
                  <a:pt x="2010" y="724"/>
                </a:cubicBezTo>
                <a:cubicBezTo>
                  <a:pt x="2006" y="741"/>
                  <a:pt x="1999" y="769"/>
                  <a:pt x="1999" y="783"/>
                </a:cubicBezTo>
                <a:cubicBezTo>
                  <a:pt x="1998" y="814"/>
                  <a:pt x="2015" y="813"/>
                  <a:pt x="1991" y="843"/>
                </a:cubicBezTo>
                <a:cubicBezTo>
                  <a:pt x="1985" y="850"/>
                  <a:pt x="1918" y="919"/>
                  <a:pt x="1915" y="921"/>
                </a:cubicBezTo>
                <a:lnTo>
                  <a:pt x="1870" y="879"/>
                </a:lnTo>
                <a:cubicBezTo>
                  <a:pt x="1851" y="863"/>
                  <a:pt x="1837" y="854"/>
                  <a:pt x="1817" y="838"/>
                </a:cubicBezTo>
                <a:cubicBezTo>
                  <a:pt x="1781" y="810"/>
                  <a:pt x="1752" y="781"/>
                  <a:pt x="1713" y="759"/>
                </a:cubicBezTo>
                <a:cubicBezTo>
                  <a:pt x="1682" y="741"/>
                  <a:pt x="1681" y="754"/>
                  <a:pt x="1655" y="730"/>
                </a:cubicBezTo>
                <a:cubicBezTo>
                  <a:pt x="1619" y="698"/>
                  <a:pt x="1601" y="660"/>
                  <a:pt x="1544" y="658"/>
                </a:cubicBezTo>
                <a:cubicBezTo>
                  <a:pt x="1498" y="656"/>
                  <a:pt x="1491" y="675"/>
                  <a:pt x="1469" y="668"/>
                </a:cubicBezTo>
                <a:cubicBezTo>
                  <a:pt x="1451" y="663"/>
                  <a:pt x="1325" y="578"/>
                  <a:pt x="1224" y="724"/>
                </a:cubicBezTo>
                <a:cubicBezTo>
                  <a:pt x="1199" y="760"/>
                  <a:pt x="1158" y="882"/>
                  <a:pt x="1183" y="932"/>
                </a:cubicBezTo>
                <a:cubicBezTo>
                  <a:pt x="1194" y="955"/>
                  <a:pt x="1210" y="969"/>
                  <a:pt x="1239" y="972"/>
                </a:cubicBezTo>
                <a:cubicBezTo>
                  <a:pt x="1220" y="1006"/>
                  <a:pt x="1210" y="1044"/>
                  <a:pt x="1223" y="1089"/>
                </a:cubicBezTo>
                <a:cubicBezTo>
                  <a:pt x="1237" y="1137"/>
                  <a:pt x="1257" y="1143"/>
                  <a:pt x="1304" y="1154"/>
                </a:cubicBezTo>
                <a:cubicBezTo>
                  <a:pt x="1304" y="1188"/>
                  <a:pt x="1312" y="1206"/>
                  <a:pt x="1319" y="1234"/>
                </a:cubicBezTo>
                <a:cubicBezTo>
                  <a:pt x="1287" y="1255"/>
                  <a:pt x="1268" y="1283"/>
                  <a:pt x="1246" y="1299"/>
                </a:cubicBezTo>
                <a:cubicBezTo>
                  <a:pt x="1249" y="1261"/>
                  <a:pt x="1266" y="1231"/>
                  <a:pt x="1240" y="1196"/>
                </a:cubicBezTo>
                <a:cubicBezTo>
                  <a:pt x="1195" y="1132"/>
                  <a:pt x="1118" y="1168"/>
                  <a:pt x="1105" y="1239"/>
                </a:cubicBezTo>
                <a:lnTo>
                  <a:pt x="1086" y="1350"/>
                </a:lnTo>
                <a:cubicBezTo>
                  <a:pt x="1080" y="1343"/>
                  <a:pt x="1085" y="1352"/>
                  <a:pt x="1078" y="1336"/>
                </a:cubicBezTo>
                <a:lnTo>
                  <a:pt x="1034" y="1213"/>
                </a:lnTo>
                <a:cubicBezTo>
                  <a:pt x="1015" y="1162"/>
                  <a:pt x="956" y="1146"/>
                  <a:pt x="912" y="1184"/>
                </a:cubicBezTo>
                <a:cubicBezTo>
                  <a:pt x="873" y="1219"/>
                  <a:pt x="898" y="1279"/>
                  <a:pt x="908" y="1332"/>
                </a:cubicBezTo>
                <a:cubicBezTo>
                  <a:pt x="920" y="1396"/>
                  <a:pt x="960" y="1405"/>
                  <a:pt x="962" y="1474"/>
                </a:cubicBezTo>
                <a:cubicBezTo>
                  <a:pt x="944" y="1486"/>
                  <a:pt x="930" y="1492"/>
                  <a:pt x="918" y="1510"/>
                </a:cubicBezTo>
                <a:cubicBezTo>
                  <a:pt x="850" y="1465"/>
                  <a:pt x="792" y="1497"/>
                  <a:pt x="760" y="1556"/>
                </a:cubicBezTo>
                <a:cubicBezTo>
                  <a:pt x="716" y="1639"/>
                  <a:pt x="686" y="1752"/>
                  <a:pt x="673" y="1847"/>
                </a:cubicBezTo>
                <a:cubicBezTo>
                  <a:pt x="662" y="1921"/>
                  <a:pt x="669" y="2013"/>
                  <a:pt x="680" y="2084"/>
                </a:cubicBezTo>
                <a:cubicBezTo>
                  <a:pt x="687" y="2131"/>
                  <a:pt x="698" y="2138"/>
                  <a:pt x="736" y="2158"/>
                </a:cubicBezTo>
                <a:cubicBezTo>
                  <a:pt x="725" y="2182"/>
                  <a:pt x="714" y="2211"/>
                  <a:pt x="714" y="2246"/>
                </a:cubicBezTo>
                <a:cubicBezTo>
                  <a:pt x="685" y="2226"/>
                  <a:pt x="665" y="2205"/>
                  <a:pt x="628" y="2193"/>
                </a:cubicBezTo>
                <a:cubicBezTo>
                  <a:pt x="594" y="2182"/>
                  <a:pt x="539" y="2181"/>
                  <a:pt x="516" y="2207"/>
                </a:cubicBezTo>
                <a:cubicBezTo>
                  <a:pt x="482" y="2248"/>
                  <a:pt x="501" y="2273"/>
                  <a:pt x="513" y="2309"/>
                </a:cubicBezTo>
                <a:cubicBezTo>
                  <a:pt x="523" y="2338"/>
                  <a:pt x="503" y="2395"/>
                  <a:pt x="503" y="2435"/>
                </a:cubicBezTo>
                <a:cubicBezTo>
                  <a:pt x="459" y="2414"/>
                  <a:pt x="420" y="2431"/>
                  <a:pt x="403" y="2466"/>
                </a:cubicBezTo>
                <a:cubicBezTo>
                  <a:pt x="361" y="2554"/>
                  <a:pt x="422" y="2756"/>
                  <a:pt x="460" y="2828"/>
                </a:cubicBezTo>
                <a:cubicBezTo>
                  <a:pt x="427" y="2845"/>
                  <a:pt x="429" y="2839"/>
                  <a:pt x="422" y="2885"/>
                </a:cubicBezTo>
                <a:cubicBezTo>
                  <a:pt x="416" y="2920"/>
                  <a:pt x="415" y="2930"/>
                  <a:pt x="423" y="2966"/>
                </a:cubicBezTo>
                <a:cubicBezTo>
                  <a:pt x="403" y="2953"/>
                  <a:pt x="395" y="2935"/>
                  <a:pt x="358" y="2936"/>
                </a:cubicBezTo>
                <a:cubicBezTo>
                  <a:pt x="248" y="2941"/>
                  <a:pt x="309" y="3087"/>
                  <a:pt x="326" y="3144"/>
                </a:cubicBezTo>
                <a:cubicBezTo>
                  <a:pt x="341" y="3193"/>
                  <a:pt x="369" y="3239"/>
                  <a:pt x="418" y="3249"/>
                </a:cubicBezTo>
                <a:cubicBezTo>
                  <a:pt x="496" y="3264"/>
                  <a:pt x="514" y="3201"/>
                  <a:pt x="547" y="3177"/>
                </a:cubicBezTo>
                <a:cubicBezTo>
                  <a:pt x="597" y="3245"/>
                  <a:pt x="546" y="3203"/>
                  <a:pt x="598" y="3301"/>
                </a:cubicBezTo>
                <a:cubicBezTo>
                  <a:pt x="428" y="3301"/>
                  <a:pt x="539" y="3504"/>
                  <a:pt x="585" y="3576"/>
                </a:cubicBezTo>
                <a:cubicBezTo>
                  <a:pt x="615" y="3623"/>
                  <a:pt x="743" y="3802"/>
                  <a:pt x="809" y="3694"/>
                </a:cubicBezTo>
                <a:lnTo>
                  <a:pt x="831" y="3658"/>
                </a:lnTo>
                <a:cubicBezTo>
                  <a:pt x="835" y="3674"/>
                  <a:pt x="835" y="3673"/>
                  <a:pt x="842" y="3691"/>
                </a:cubicBezTo>
                <a:cubicBezTo>
                  <a:pt x="851" y="3716"/>
                  <a:pt x="850" y="3702"/>
                  <a:pt x="848" y="3719"/>
                </a:cubicBezTo>
                <a:cubicBezTo>
                  <a:pt x="842" y="3766"/>
                  <a:pt x="800" y="3877"/>
                  <a:pt x="788" y="3935"/>
                </a:cubicBezTo>
                <a:cubicBezTo>
                  <a:pt x="729" y="4219"/>
                  <a:pt x="685" y="4465"/>
                  <a:pt x="736" y="4764"/>
                </a:cubicBezTo>
                <a:cubicBezTo>
                  <a:pt x="745" y="4815"/>
                  <a:pt x="751" y="4880"/>
                  <a:pt x="757" y="4932"/>
                </a:cubicBezTo>
                <a:cubicBezTo>
                  <a:pt x="769" y="5037"/>
                  <a:pt x="747" y="5156"/>
                  <a:pt x="719" y="5256"/>
                </a:cubicBezTo>
                <a:cubicBezTo>
                  <a:pt x="689" y="5360"/>
                  <a:pt x="656" y="5430"/>
                  <a:pt x="602" y="5511"/>
                </a:cubicBezTo>
                <a:lnTo>
                  <a:pt x="452" y="5732"/>
                </a:lnTo>
                <a:cubicBezTo>
                  <a:pt x="406" y="5801"/>
                  <a:pt x="186" y="6140"/>
                  <a:pt x="156" y="6170"/>
                </a:cubicBezTo>
                <a:cubicBezTo>
                  <a:pt x="126" y="6200"/>
                  <a:pt x="93" y="6224"/>
                  <a:pt x="67" y="6264"/>
                </a:cubicBezTo>
                <a:cubicBezTo>
                  <a:pt x="41" y="6304"/>
                  <a:pt x="24" y="6339"/>
                  <a:pt x="13" y="6399"/>
                </a:cubicBezTo>
                <a:cubicBezTo>
                  <a:pt x="0" y="6476"/>
                  <a:pt x="42" y="6621"/>
                  <a:pt x="109" y="6665"/>
                </a:cubicBezTo>
                <a:cubicBezTo>
                  <a:pt x="171" y="6705"/>
                  <a:pt x="229" y="6714"/>
                  <a:pt x="344" y="6801"/>
                </a:cubicBezTo>
                <a:cubicBezTo>
                  <a:pt x="388" y="6834"/>
                  <a:pt x="411" y="6849"/>
                  <a:pt x="418" y="6910"/>
                </a:cubicBezTo>
                <a:cubicBezTo>
                  <a:pt x="431" y="7038"/>
                  <a:pt x="483" y="7112"/>
                  <a:pt x="392" y="7200"/>
                </a:cubicBezTo>
                <a:cubicBezTo>
                  <a:pt x="222" y="7368"/>
                  <a:pt x="266" y="7538"/>
                  <a:pt x="457" y="7664"/>
                </a:cubicBezTo>
                <a:cubicBezTo>
                  <a:pt x="500" y="7692"/>
                  <a:pt x="538" y="7705"/>
                  <a:pt x="583" y="7726"/>
                </a:cubicBezTo>
                <a:cubicBezTo>
                  <a:pt x="563" y="7757"/>
                  <a:pt x="510" y="7790"/>
                  <a:pt x="473" y="7848"/>
                </a:cubicBezTo>
                <a:cubicBezTo>
                  <a:pt x="438" y="7904"/>
                  <a:pt x="423" y="7959"/>
                  <a:pt x="430" y="8032"/>
                </a:cubicBezTo>
                <a:cubicBezTo>
                  <a:pt x="437" y="8105"/>
                  <a:pt x="467" y="8153"/>
                  <a:pt x="509" y="8194"/>
                </a:cubicBezTo>
                <a:cubicBezTo>
                  <a:pt x="539" y="8225"/>
                  <a:pt x="542" y="8221"/>
                  <a:pt x="598" y="8221"/>
                </a:cubicBezTo>
                <a:cubicBezTo>
                  <a:pt x="638" y="8221"/>
                  <a:pt x="670" y="8231"/>
                  <a:pt x="697" y="8246"/>
                </a:cubicBezTo>
                <a:cubicBezTo>
                  <a:pt x="830" y="8322"/>
                  <a:pt x="831" y="8388"/>
                  <a:pt x="831" y="8585"/>
                </a:cubicBezTo>
                <a:cubicBezTo>
                  <a:pt x="831" y="8804"/>
                  <a:pt x="845" y="8828"/>
                  <a:pt x="928" y="8969"/>
                </a:cubicBezTo>
                <a:cubicBezTo>
                  <a:pt x="1051" y="9177"/>
                  <a:pt x="930" y="9236"/>
                  <a:pt x="1216" y="9276"/>
                </a:cubicBezTo>
                <a:cubicBezTo>
                  <a:pt x="1359" y="9297"/>
                  <a:pt x="1504" y="9298"/>
                  <a:pt x="1667" y="9299"/>
                </a:cubicBezTo>
                <a:cubicBezTo>
                  <a:pt x="1716" y="9299"/>
                  <a:pt x="1733" y="9292"/>
                  <a:pt x="1776" y="9291"/>
                </a:cubicBezTo>
                <a:cubicBezTo>
                  <a:pt x="1817" y="9290"/>
                  <a:pt x="1859" y="9292"/>
                  <a:pt x="1900" y="9292"/>
                </a:cubicBezTo>
                <a:lnTo>
                  <a:pt x="2351" y="9269"/>
                </a:lnTo>
                <a:cubicBezTo>
                  <a:pt x="2416" y="9267"/>
                  <a:pt x="2505" y="9276"/>
                  <a:pt x="2563" y="9297"/>
                </a:cubicBezTo>
                <a:cubicBezTo>
                  <a:pt x="2632" y="9322"/>
                  <a:pt x="2682" y="9377"/>
                  <a:pt x="2735" y="9424"/>
                </a:cubicBezTo>
                <a:cubicBezTo>
                  <a:pt x="2829" y="9508"/>
                  <a:pt x="2928" y="9583"/>
                  <a:pt x="3000" y="9690"/>
                </a:cubicBezTo>
                <a:cubicBezTo>
                  <a:pt x="3019" y="9718"/>
                  <a:pt x="3033" y="9734"/>
                  <a:pt x="3050" y="9764"/>
                </a:cubicBezTo>
                <a:cubicBezTo>
                  <a:pt x="3081" y="9816"/>
                  <a:pt x="3109" y="9861"/>
                  <a:pt x="3137" y="9917"/>
                </a:cubicBezTo>
                <a:cubicBezTo>
                  <a:pt x="3192" y="10026"/>
                  <a:pt x="3241" y="10129"/>
                  <a:pt x="3285" y="10243"/>
                </a:cubicBezTo>
                <a:cubicBezTo>
                  <a:pt x="3356" y="10424"/>
                  <a:pt x="3410" y="10594"/>
                  <a:pt x="3459" y="10789"/>
                </a:cubicBezTo>
                <a:cubicBezTo>
                  <a:pt x="3501" y="10957"/>
                  <a:pt x="3506" y="11027"/>
                  <a:pt x="3443" y="11184"/>
                </a:cubicBezTo>
                <a:cubicBezTo>
                  <a:pt x="3411" y="11264"/>
                  <a:pt x="3379" y="11353"/>
                  <a:pt x="3324" y="11421"/>
                </a:cubicBezTo>
                <a:lnTo>
                  <a:pt x="3130" y="11584"/>
                </a:lnTo>
                <a:cubicBezTo>
                  <a:pt x="3023" y="11666"/>
                  <a:pt x="2868" y="11852"/>
                  <a:pt x="2786" y="11960"/>
                </a:cubicBezTo>
                <a:cubicBezTo>
                  <a:pt x="2753" y="12004"/>
                  <a:pt x="2721" y="12054"/>
                  <a:pt x="2693" y="12100"/>
                </a:cubicBezTo>
                <a:cubicBezTo>
                  <a:pt x="2678" y="12124"/>
                  <a:pt x="2666" y="12150"/>
                  <a:pt x="2651" y="12175"/>
                </a:cubicBezTo>
                <a:cubicBezTo>
                  <a:pt x="2635" y="12202"/>
                  <a:pt x="2622" y="12226"/>
                  <a:pt x="2608" y="12256"/>
                </a:cubicBezTo>
                <a:cubicBezTo>
                  <a:pt x="2556" y="12368"/>
                  <a:pt x="2519" y="12485"/>
                  <a:pt x="2472" y="12600"/>
                </a:cubicBezTo>
                <a:cubicBezTo>
                  <a:pt x="2448" y="12658"/>
                  <a:pt x="2419" y="12699"/>
                  <a:pt x="2392" y="12753"/>
                </a:cubicBezTo>
                <a:cubicBezTo>
                  <a:pt x="2279" y="12983"/>
                  <a:pt x="2262" y="13470"/>
                  <a:pt x="2074" y="13671"/>
                </a:cubicBezTo>
                <a:lnTo>
                  <a:pt x="1905" y="13859"/>
                </a:lnTo>
                <a:cubicBezTo>
                  <a:pt x="1874" y="13899"/>
                  <a:pt x="1823" y="13944"/>
                  <a:pt x="1786" y="13980"/>
                </a:cubicBezTo>
                <a:cubicBezTo>
                  <a:pt x="1744" y="14022"/>
                  <a:pt x="1708" y="14059"/>
                  <a:pt x="1666" y="14101"/>
                </a:cubicBezTo>
                <a:cubicBezTo>
                  <a:pt x="1608" y="14159"/>
                  <a:pt x="1546" y="14220"/>
                  <a:pt x="1494" y="14285"/>
                </a:cubicBezTo>
                <a:lnTo>
                  <a:pt x="1211" y="14599"/>
                </a:lnTo>
                <a:cubicBezTo>
                  <a:pt x="1114" y="14699"/>
                  <a:pt x="2922" y="14071"/>
                  <a:pt x="2843" y="14177"/>
                </a:cubicBezTo>
                <a:lnTo>
                  <a:pt x="2641" y="14455"/>
                </a:lnTo>
                <a:cubicBezTo>
                  <a:pt x="2608" y="14505"/>
                  <a:pt x="2578" y="14549"/>
                  <a:pt x="2547" y="14601"/>
                </a:cubicBezTo>
                <a:cubicBezTo>
                  <a:pt x="2509" y="14665"/>
                  <a:pt x="2463" y="14743"/>
                  <a:pt x="2425" y="14824"/>
                </a:cubicBezTo>
                <a:lnTo>
                  <a:pt x="8214" y="14824"/>
                </a:lnTo>
                <a:lnTo>
                  <a:pt x="8214" y="12362"/>
                </a:lnTo>
                <a:cubicBezTo>
                  <a:pt x="8198" y="12317"/>
                  <a:pt x="8182" y="12272"/>
                  <a:pt x="8165" y="12228"/>
                </a:cubicBezTo>
                <a:lnTo>
                  <a:pt x="7645" y="10935"/>
                </a:lnTo>
                <a:cubicBezTo>
                  <a:pt x="7563" y="10732"/>
                  <a:pt x="7433" y="10454"/>
                  <a:pt x="7338" y="10238"/>
                </a:cubicBezTo>
                <a:cubicBezTo>
                  <a:pt x="7297" y="10144"/>
                  <a:pt x="7260" y="10051"/>
                  <a:pt x="7221" y="9955"/>
                </a:cubicBezTo>
                <a:cubicBezTo>
                  <a:pt x="7142" y="9763"/>
                  <a:pt x="7065" y="9567"/>
                  <a:pt x="6999" y="9369"/>
                </a:cubicBezTo>
                <a:cubicBezTo>
                  <a:pt x="6931" y="9165"/>
                  <a:pt x="6864" y="8966"/>
                  <a:pt x="6811" y="8755"/>
                </a:cubicBezTo>
                <a:lnTo>
                  <a:pt x="6736" y="8423"/>
                </a:lnTo>
                <a:cubicBezTo>
                  <a:pt x="6709" y="8289"/>
                  <a:pt x="6673" y="8120"/>
                  <a:pt x="6699" y="7983"/>
                </a:cubicBezTo>
                <a:cubicBezTo>
                  <a:pt x="6716" y="7895"/>
                  <a:pt x="6728" y="7959"/>
                  <a:pt x="6819" y="7797"/>
                </a:cubicBezTo>
                <a:cubicBezTo>
                  <a:pt x="6885" y="7680"/>
                  <a:pt x="6915" y="7517"/>
                  <a:pt x="6925" y="7503"/>
                </a:cubicBezTo>
                <a:cubicBezTo>
                  <a:pt x="6987" y="7410"/>
                  <a:pt x="7020" y="7316"/>
                  <a:pt x="7032" y="7201"/>
                </a:cubicBezTo>
                <a:cubicBezTo>
                  <a:pt x="7036" y="7156"/>
                  <a:pt x="7037" y="7162"/>
                  <a:pt x="7054" y="7129"/>
                </a:cubicBezTo>
                <a:lnTo>
                  <a:pt x="7151" y="6921"/>
                </a:lnTo>
                <a:cubicBezTo>
                  <a:pt x="7175" y="6875"/>
                  <a:pt x="7189" y="6832"/>
                  <a:pt x="7212" y="6785"/>
                </a:cubicBezTo>
                <a:cubicBezTo>
                  <a:pt x="7277" y="6648"/>
                  <a:pt x="7268" y="6606"/>
                  <a:pt x="7351" y="6524"/>
                </a:cubicBezTo>
                <a:cubicBezTo>
                  <a:pt x="7568" y="6307"/>
                  <a:pt x="7476" y="6257"/>
                  <a:pt x="7491" y="6184"/>
                </a:cubicBezTo>
                <a:cubicBezTo>
                  <a:pt x="7497" y="6151"/>
                  <a:pt x="7498" y="6138"/>
                  <a:pt x="7498" y="6103"/>
                </a:cubicBezTo>
                <a:cubicBezTo>
                  <a:pt x="7498" y="6094"/>
                  <a:pt x="7503" y="6086"/>
                  <a:pt x="7511" y="6082"/>
                </a:cubicBezTo>
                <a:cubicBezTo>
                  <a:pt x="7568" y="6049"/>
                  <a:pt x="7616" y="6007"/>
                  <a:pt x="7655" y="5955"/>
                </a:cubicBezTo>
                <a:cubicBezTo>
                  <a:pt x="7670" y="5934"/>
                  <a:pt x="7684" y="5913"/>
                  <a:pt x="7695" y="5892"/>
                </a:cubicBezTo>
                <a:cubicBezTo>
                  <a:pt x="7728" y="5828"/>
                  <a:pt x="7756" y="5734"/>
                  <a:pt x="7746" y="5660"/>
                </a:cubicBezTo>
                <a:cubicBezTo>
                  <a:pt x="7727" y="5520"/>
                  <a:pt x="7698" y="5660"/>
                  <a:pt x="7785" y="5444"/>
                </a:cubicBezTo>
                <a:cubicBezTo>
                  <a:pt x="7806" y="5393"/>
                  <a:pt x="7822" y="5343"/>
                  <a:pt x="7832" y="5287"/>
                </a:cubicBezTo>
                <a:cubicBezTo>
                  <a:pt x="7846" y="5208"/>
                  <a:pt x="7852" y="5106"/>
                  <a:pt x="7777" y="5060"/>
                </a:cubicBezTo>
                <a:cubicBezTo>
                  <a:pt x="7755" y="5047"/>
                  <a:pt x="7741" y="5046"/>
                  <a:pt x="7718" y="5047"/>
                </a:cubicBezTo>
                <a:cubicBezTo>
                  <a:pt x="7700" y="5048"/>
                  <a:pt x="7688" y="5031"/>
                  <a:pt x="7693" y="5015"/>
                </a:cubicBezTo>
                <a:cubicBezTo>
                  <a:pt x="7707" y="4967"/>
                  <a:pt x="7743" y="4908"/>
                  <a:pt x="7751" y="4843"/>
                </a:cubicBezTo>
                <a:cubicBezTo>
                  <a:pt x="7758" y="4788"/>
                  <a:pt x="7769" y="4808"/>
                  <a:pt x="7790" y="4764"/>
                </a:cubicBezTo>
                <a:cubicBezTo>
                  <a:pt x="7823" y="4695"/>
                  <a:pt x="7803" y="4581"/>
                  <a:pt x="7795" y="4511"/>
                </a:cubicBezTo>
                <a:cubicBezTo>
                  <a:pt x="7792" y="4487"/>
                  <a:pt x="7784" y="4448"/>
                  <a:pt x="7778" y="4419"/>
                </a:cubicBezTo>
                <a:cubicBezTo>
                  <a:pt x="7771" y="4386"/>
                  <a:pt x="7763" y="4373"/>
                  <a:pt x="7746" y="4360"/>
                </a:cubicBezTo>
                <a:cubicBezTo>
                  <a:pt x="7738" y="4353"/>
                  <a:pt x="7735" y="4342"/>
                  <a:pt x="7738" y="4332"/>
                </a:cubicBezTo>
                <a:cubicBezTo>
                  <a:pt x="7738" y="4332"/>
                  <a:pt x="7738" y="4331"/>
                  <a:pt x="7739" y="4331"/>
                </a:cubicBezTo>
                <a:cubicBezTo>
                  <a:pt x="7744" y="4316"/>
                  <a:pt x="7760" y="4309"/>
                  <a:pt x="7773" y="4316"/>
                </a:cubicBezTo>
                <a:cubicBezTo>
                  <a:pt x="7800" y="4330"/>
                  <a:pt x="7819" y="4351"/>
                  <a:pt x="7855" y="4350"/>
                </a:cubicBezTo>
                <a:cubicBezTo>
                  <a:pt x="7883" y="4349"/>
                  <a:pt x="7904" y="4332"/>
                  <a:pt x="7916" y="4309"/>
                </a:cubicBezTo>
                <a:cubicBezTo>
                  <a:pt x="7924" y="4294"/>
                  <a:pt x="7944" y="4292"/>
                  <a:pt x="7955" y="4304"/>
                </a:cubicBezTo>
                <a:cubicBezTo>
                  <a:pt x="7985" y="4336"/>
                  <a:pt x="8023" y="4357"/>
                  <a:pt x="8060" y="4307"/>
                </a:cubicBezTo>
                <a:cubicBezTo>
                  <a:pt x="8144" y="4196"/>
                  <a:pt x="8049" y="3937"/>
                  <a:pt x="7901" y="3980"/>
                </a:cubicBezTo>
                <a:cubicBezTo>
                  <a:pt x="7878" y="3988"/>
                  <a:pt x="7868" y="4005"/>
                  <a:pt x="7857" y="4024"/>
                </a:cubicBezTo>
                <a:cubicBezTo>
                  <a:pt x="7857" y="4026"/>
                  <a:pt x="7856" y="4028"/>
                  <a:pt x="7855" y="4029"/>
                </a:cubicBezTo>
                <a:lnTo>
                  <a:pt x="7847" y="4043"/>
                </a:lnTo>
                <a:cubicBezTo>
                  <a:pt x="7844" y="3996"/>
                  <a:pt x="7807" y="3920"/>
                  <a:pt x="7792" y="3865"/>
                </a:cubicBezTo>
                <a:cubicBezTo>
                  <a:pt x="7790" y="3858"/>
                  <a:pt x="7792" y="3851"/>
                  <a:pt x="7796" y="3845"/>
                </a:cubicBezTo>
                <a:cubicBezTo>
                  <a:pt x="7821" y="3810"/>
                  <a:pt x="7852" y="3781"/>
                  <a:pt x="7864" y="3738"/>
                </a:cubicBezTo>
                <a:cubicBezTo>
                  <a:pt x="7868" y="3723"/>
                  <a:pt x="7886" y="3716"/>
                  <a:pt x="7899" y="3724"/>
                </a:cubicBezTo>
                <a:cubicBezTo>
                  <a:pt x="7909" y="3729"/>
                  <a:pt x="7921" y="3732"/>
                  <a:pt x="7942" y="3731"/>
                </a:cubicBezTo>
                <a:cubicBezTo>
                  <a:pt x="8023" y="3726"/>
                  <a:pt x="8039" y="3592"/>
                  <a:pt x="8043" y="3525"/>
                </a:cubicBezTo>
                <a:cubicBezTo>
                  <a:pt x="8046" y="3466"/>
                  <a:pt x="8004" y="3284"/>
                  <a:pt x="7933" y="3249"/>
                </a:cubicBezTo>
                <a:cubicBezTo>
                  <a:pt x="7922" y="3243"/>
                  <a:pt x="7917" y="3229"/>
                  <a:pt x="7922" y="3217"/>
                </a:cubicBezTo>
                <a:cubicBezTo>
                  <a:pt x="7929" y="3203"/>
                  <a:pt x="7936" y="3192"/>
                  <a:pt x="7941" y="3176"/>
                </a:cubicBezTo>
                <a:cubicBezTo>
                  <a:pt x="7953" y="3137"/>
                  <a:pt x="7938" y="3120"/>
                  <a:pt x="7968" y="3102"/>
                </a:cubicBezTo>
                <a:cubicBezTo>
                  <a:pt x="8001" y="3082"/>
                  <a:pt x="8003" y="3099"/>
                  <a:pt x="8016" y="3054"/>
                </a:cubicBezTo>
                <a:cubicBezTo>
                  <a:pt x="8036" y="2981"/>
                  <a:pt x="8022" y="2841"/>
                  <a:pt x="8008" y="2776"/>
                </a:cubicBezTo>
                <a:cubicBezTo>
                  <a:pt x="7990" y="2689"/>
                  <a:pt x="8009" y="2706"/>
                  <a:pt x="8027" y="2669"/>
                </a:cubicBezTo>
                <a:cubicBezTo>
                  <a:pt x="8034" y="2654"/>
                  <a:pt x="8051" y="2649"/>
                  <a:pt x="8064" y="2658"/>
                </a:cubicBezTo>
                <a:cubicBezTo>
                  <a:pt x="8104" y="2687"/>
                  <a:pt x="8164" y="2729"/>
                  <a:pt x="8214" y="2726"/>
                </a:cubicBezTo>
                <a:lnTo>
                  <a:pt x="8214" y="2545"/>
                </a:lnTo>
                <a:cubicBezTo>
                  <a:pt x="8207" y="2540"/>
                  <a:pt x="8200" y="2536"/>
                  <a:pt x="8194" y="2533"/>
                </a:cubicBezTo>
                <a:cubicBezTo>
                  <a:pt x="8102" y="2489"/>
                  <a:pt x="8153" y="2576"/>
                  <a:pt x="8017" y="2403"/>
                </a:cubicBezTo>
                <a:cubicBezTo>
                  <a:pt x="8004" y="2387"/>
                  <a:pt x="7996" y="2377"/>
                  <a:pt x="7978" y="2370"/>
                </a:cubicBezTo>
                <a:cubicBezTo>
                  <a:pt x="7941" y="2354"/>
                  <a:pt x="7898" y="2376"/>
                  <a:pt x="7883" y="2413"/>
                </a:cubicBezTo>
                <a:cubicBezTo>
                  <a:pt x="7883" y="2413"/>
                  <a:pt x="7883" y="2413"/>
                  <a:pt x="7883" y="2414"/>
                </a:cubicBezTo>
                <a:cubicBezTo>
                  <a:pt x="7876" y="2431"/>
                  <a:pt x="7854" y="2435"/>
                  <a:pt x="7841" y="2422"/>
                </a:cubicBezTo>
                <a:cubicBezTo>
                  <a:pt x="7834" y="2414"/>
                  <a:pt x="7825" y="2407"/>
                  <a:pt x="7809" y="2398"/>
                </a:cubicBezTo>
                <a:cubicBezTo>
                  <a:pt x="7801" y="2394"/>
                  <a:pt x="7797" y="2385"/>
                  <a:pt x="7796" y="2377"/>
                </a:cubicBezTo>
                <a:cubicBezTo>
                  <a:pt x="7795" y="2235"/>
                  <a:pt x="7768" y="2230"/>
                  <a:pt x="7749" y="2199"/>
                </a:cubicBezTo>
                <a:cubicBezTo>
                  <a:pt x="7742" y="2188"/>
                  <a:pt x="7746" y="2172"/>
                  <a:pt x="7758" y="2165"/>
                </a:cubicBezTo>
                <a:cubicBezTo>
                  <a:pt x="7821" y="2130"/>
                  <a:pt x="7745" y="2038"/>
                  <a:pt x="7733" y="2018"/>
                </a:cubicBezTo>
                <a:cubicBezTo>
                  <a:pt x="7719" y="1993"/>
                  <a:pt x="7695" y="1956"/>
                  <a:pt x="7675" y="1921"/>
                </a:cubicBezTo>
                <a:cubicBezTo>
                  <a:pt x="7663" y="1900"/>
                  <a:pt x="7686" y="1876"/>
                  <a:pt x="7708" y="1887"/>
                </a:cubicBezTo>
                <a:cubicBezTo>
                  <a:pt x="7745" y="1906"/>
                  <a:pt x="7788" y="1925"/>
                  <a:pt x="7811" y="1926"/>
                </a:cubicBezTo>
                <a:cubicBezTo>
                  <a:pt x="7899" y="1929"/>
                  <a:pt x="7912" y="1834"/>
                  <a:pt x="7856" y="1793"/>
                </a:cubicBezTo>
                <a:cubicBezTo>
                  <a:pt x="7823" y="1769"/>
                  <a:pt x="7740" y="1733"/>
                  <a:pt x="7697" y="1712"/>
                </a:cubicBezTo>
                <a:cubicBezTo>
                  <a:pt x="7580" y="1653"/>
                  <a:pt x="7607" y="1663"/>
                  <a:pt x="7513" y="1663"/>
                </a:cubicBezTo>
                <a:lnTo>
                  <a:pt x="7513" y="1641"/>
                </a:lnTo>
                <a:cubicBezTo>
                  <a:pt x="7572" y="1626"/>
                  <a:pt x="7587" y="1520"/>
                  <a:pt x="7461" y="1475"/>
                </a:cubicBezTo>
                <a:cubicBezTo>
                  <a:pt x="7359" y="1438"/>
                  <a:pt x="7452" y="1499"/>
                  <a:pt x="7236" y="1387"/>
                </a:cubicBezTo>
                <a:cubicBezTo>
                  <a:pt x="7165" y="1350"/>
                  <a:pt x="7138" y="1338"/>
                  <a:pt x="7130" y="1312"/>
                </a:cubicBezTo>
                <a:cubicBezTo>
                  <a:pt x="7126" y="1299"/>
                  <a:pt x="7135" y="1285"/>
                  <a:pt x="7149" y="1281"/>
                </a:cubicBezTo>
                <a:cubicBezTo>
                  <a:pt x="7226" y="1260"/>
                  <a:pt x="7264" y="1166"/>
                  <a:pt x="7185" y="1117"/>
                </a:cubicBezTo>
                <a:cubicBezTo>
                  <a:pt x="7124" y="1080"/>
                  <a:pt x="7033" y="1045"/>
                  <a:pt x="6959" y="1024"/>
                </a:cubicBezTo>
                <a:cubicBezTo>
                  <a:pt x="6895" y="1005"/>
                  <a:pt x="6755" y="955"/>
                  <a:pt x="6724" y="1035"/>
                </a:cubicBezTo>
                <a:cubicBezTo>
                  <a:pt x="6707" y="1077"/>
                  <a:pt x="6741" y="1128"/>
                  <a:pt x="6756" y="1154"/>
                </a:cubicBezTo>
                <a:cubicBezTo>
                  <a:pt x="6760" y="1161"/>
                  <a:pt x="6765" y="1169"/>
                  <a:pt x="6770" y="1176"/>
                </a:cubicBezTo>
                <a:cubicBezTo>
                  <a:pt x="6785" y="1196"/>
                  <a:pt x="6763" y="1223"/>
                  <a:pt x="6740" y="1213"/>
                </a:cubicBezTo>
                <a:lnTo>
                  <a:pt x="6640" y="1169"/>
                </a:lnTo>
                <a:cubicBezTo>
                  <a:pt x="6639" y="1168"/>
                  <a:pt x="6639" y="1168"/>
                  <a:pt x="6639" y="1168"/>
                </a:cubicBezTo>
                <a:cubicBezTo>
                  <a:pt x="6599" y="1148"/>
                  <a:pt x="6494" y="1090"/>
                  <a:pt x="6457" y="1081"/>
                </a:cubicBezTo>
                <a:cubicBezTo>
                  <a:pt x="6459" y="1080"/>
                  <a:pt x="6461" y="1077"/>
                  <a:pt x="6461" y="1078"/>
                </a:cubicBezTo>
                <a:cubicBezTo>
                  <a:pt x="6462" y="1080"/>
                  <a:pt x="6466" y="1074"/>
                  <a:pt x="6469" y="1071"/>
                </a:cubicBezTo>
                <a:cubicBezTo>
                  <a:pt x="6481" y="1061"/>
                  <a:pt x="6486" y="1056"/>
                  <a:pt x="6490" y="1045"/>
                </a:cubicBezTo>
                <a:cubicBezTo>
                  <a:pt x="6494" y="1034"/>
                  <a:pt x="6506" y="1026"/>
                  <a:pt x="6518" y="1029"/>
                </a:cubicBezTo>
                <a:cubicBezTo>
                  <a:pt x="6534" y="1032"/>
                  <a:pt x="6551" y="1033"/>
                  <a:pt x="6569" y="1026"/>
                </a:cubicBezTo>
                <a:cubicBezTo>
                  <a:pt x="6590" y="1017"/>
                  <a:pt x="6606" y="989"/>
                  <a:pt x="6609" y="970"/>
                </a:cubicBezTo>
                <a:cubicBezTo>
                  <a:pt x="6625" y="878"/>
                  <a:pt x="6437" y="841"/>
                  <a:pt x="6431" y="777"/>
                </a:cubicBezTo>
                <a:cubicBezTo>
                  <a:pt x="6428" y="754"/>
                  <a:pt x="6437" y="738"/>
                  <a:pt x="6415" y="708"/>
                </a:cubicBezTo>
                <a:cubicBezTo>
                  <a:pt x="6383" y="665"/>
                  <a:pt x="6286" y="598"/>
                  <a:pt x="6239" y="602"/>
                </a:cubicBezTo>
                <a:cubicBezTo>
                  <a:pt x="6167" y="608"/>
                  <a:pt x="6251" y="639"/>
                  <a:pt x="6119" y="560"/>
                </a:cubicBezTo>
                <a:cubicBezTo>
                  <a:pt x="5900" y="429"/>
                  <a:pt x="5948" y="524"/>
                  <a:pt x="5846" y="470"/>
                </a:cubicBezTo>
                <a:cubicBezTo>
                  <a:pt x="5899" y="359"/>
                  <a:pt x="5793" y="307"/>
                  <a:pt x="5742" y="329"/>
                </a:cubicBezTo>
                <a:cubicBezTo>
                  <a:pt x="5701" y="345"/>
                  <a:pt x="5735" y="360"/>
                  <a:pt x="5672" y="361"/>
                </a:cubicBezTo>
                <a:cubicBezTo>
                  <a:pt x="5523" y="364"/>
                  <a:pt x="5373" y="315"/>
                  <a:pt x="5351" y="411"/>
                </a:cubicBezTo>
                <a:cubicBezTo>
                  <a:pt x="5327" y="399"/>
                  <a:pt x="5304" y="385"/>
                  <a:pt x="5271" y="382"/>
                </a:cubicBezTo>
                <a:cubicBezTo>
                  <a:pt x="5270" y="339"/>
                  <a:pt x="5252" y="321"/>
                  <a:pt x="5234" y="295"/>
                </a:cubicBezTo>
                <a:cubicBezTo>
                  <a:pt x="5386" y="295"/>
                  <a:pt x="5379" y="204"/>
                  <a:pt x="5342" y="158"/>
                </a:cubicBezTo>
                <a:cubicBezTo>
                  <a:pt x="5322" y="134"/>
                  <a:pt x="5286" y="110"/>
                  <a:pt x="5248" y="106"/>
                </a:cubicBezTo>
                <a:cubicBezTo>
                  <a:pt x="5193" y="101"/>
                  <a:pt x="5175" y="134"/>
                  <a:pt x="5154" y="164"/>
                </a:cubicBezTo>
                <a:cubicBezTo>
                  <a:pt x="5101" y="164"/>
                  <a:pt x="4960" y="173"/>
                  <a:pt x="4931" y="218"/>
                </a:cubicBezTo>
                <a:cubicBezTo>
                  <a:pt x="4911" y="249"/>
                  <a:pt x="4919" y="255"/>
                  <a:pt x="4922" y="288"/>
                </a:cubicBezTo>
                <a:cubicBezTo>
                  <a:pt x="4903" y="288"/>
                  <a:pt x="4747" y="280"/>
                  <a:pt x="4743" y="277"/>
                </a:cubicBezTo>
                <a:cubicBezTo>
                  <a:pt x="4711" y="257"/>
                  <a:pt x="4765" y="178"/>
                  <a:pt x="4645" y="178"/>
                </a:cubicBezTo>
                <a:cubicBezTo>
                  <a:pt x="4645" y="105"/>
                  <a:pt x="4616" y="82"/>
                  <a:pt x="4521" y="83"/>
                </a:cubicBezTo>
                <a:cubicBezTo>
                  <a:pt x="4460" y="84"/>
                  <a:pt x="4383" y="107"/>
                  <a:pt x="4342" y="130"/>
                </a:cubicBezTo>
                <a:cubicBezTo>
                  <a:pt x="4295" y="155"/>
                  <a:pt x="4237" y="199"/>
                  <a:pt x="4285" y="262"/>
                </a:cubicBezTo>
                <a:cubicBezTo>
                  <a:pt x="4310" y="294"/>
                  <a:pt x="4413" y="316"/>
                  <a:pt x="4456" y="317"/>
                </a:cubicBezTo>
                <a:lnTo>
                  <a:pt x="4429" y="334"/>
                </a:lnTo>
                <a:cubicBezTo>
                  <a:pt x="4419" y="339"/>
                  <a:pt x="4410" y="344"/>
                  <a:pt x="4399" y="348"/>
                </a:cubicBezTo>
                <a:cubicBezTo>
                  <a:pt x="4363" y="363"/>
                  <a:pt x="4373" y="349"/>
                  <a:pt x="4340" y="361"/>
                </a:cubicBezTo>
                <a:cubicBezTo>
                  <a:pt x="4272" y="385"/>
                  <a:pt x="4355" y="390"/>
                  <a:pt x="4186" y="390"/>
                </a:cubicBezTo>
                <a:cubicBezTo>
                  <a:pt x="4217" y="344"/>
                  <a:pt x="4295" y="276"/>
                  <a:pt x="4217" y="220"/>
                </a:cubicBezTo>
                <a:cubicBezTo>
                  <a:pt x="4152" y="173"/>
                  <a:pt x="4090" y="265"/>
                  <a:pt x="4034" y="280"/>
                </a:cubicBezTo>
                <a:cubicBezTo>
                  <a:pt x="4075" y="202"/>
                  <a:pt x="4200" y="86"/>
                  <a:pt x="4097" y="34"/>
                </a:cubicBezTo>
                <a:cubicBezTo>
                  <a:pt x="4029" y="0"/>
                  <a:pt x="3990" y="77"/>
                  <a:pt x="3961" y="120"/>
                </a:cubicBezTo>
                <a:cubicBezTo>
                  <a:pt x="3919" y="183"/>
                  <a:pt x="3878" y="241"/>
                  <a:pt x="3834" y="307"/>
                </a:cubicBezTo>
                <a:cubicBezTo>
                  <a:pt x="3741" y="446"/>
                  <a:pt x="3807" y="389"/>
                  <a:pt x="3670" y="462"/>
                </a:cubicBezTo>
                <a:cubicBezTo>
                  <a:pt x="3681" y="421"/>
                  <a:pt x="3744" y="361"/>
                  <a:pt x="3698" y="303"/>
                </a:cubicBezTo>
                <a:cubicBezTo>
                  <a:pt x="3685" y="285"/>
                  <a:pt x="3658" y="265"/>
                  <a:pt x="3622" y="275"/>
                </a:cubicBezTo>
                <a:cubicBezTo>
                  <a:pt x="3587" y="286"/>
                  <a:pt x="3591" y="314"/>
                  <a:pt x="3553" y="324"/>
                </a:cubicBezTo>
                <a:cubicBezTo>
                  <a:pt x="3574" y="236"/>
                  <a:pt x="3553" y="162"/>
                  <a:pt x="3519" y="82"/>
                </a:cubicBezTo>
                <a:cubicBezTo>
                  <a:pt x="3506" y="51"/>
                  <a:pt x="3458" y="22"/>
                  <a:pt x="3414" y="46"/>
                </a:cubicBezTo>
                <a:cubicBezTo>
                  <a:pt x="3407" y="50"/>
                  <a:pt x="3382" y="75"/>
                  <a:pt x="3371" y="84"/>
                </a:cubicBezTo>
                <a:cubicBezTo>
                  <a:pt x="3354" y="97"/>
                  <a:pt x="3345" y="109"/>
                  <a:pt x="3328" y="120"/>
                </a:cubicBezTo>
                <a:cubicBezTo>
                  <a:pt x="3323" y="71"/>
                  <a:pt x="3264" y="44"/>
                  <a:pt x="3214" y="72"/>
                </a:cubicBezTo>
                <a:cubicBezTo>
                  <a:pt x="3194" y="82"/>
                  <a:pt x="3175" y="96"/>
                  <a:pt x="3156" y="108"/>
                </a:cubicBezTo>
                <a:cubicBezTo>
                  <a:pt x="3100" y="145"/>
                  <a:pt x="3049" y="192"/>
                  <a:pt x="3009" y="246"/>
                </a:cubicBezTo>
                <a:lnTo>
                  <a:pt x="2934" y="360"/>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 name="Freeform 300">
            <a:extLst>
              <a:ext uri="{FF2B5EF4-FFF2-40B4-BE49-F238E27FC236}">
                <a16:creationId xmlns:a16="http://schemas.microsoft.com/office/drawing/2014/main" id="{59572027-B17E-44E0-A1FB-0E80712523E8}"/>
              </a:ext>
            </a:extLst>
          </p:cNvPr>
          <p:cNvSpPr>
            <a:spLocks/>
          </p:cNvSpPr>
          <p:nvPr/>
        </p:nvSpPr>
        <p:spPr bwMode="auto">
          <a:xfrm>
            <a:off x="8905875" y="4710113"/>
            <a:ext cx="1563688" cy="2144713"/>
          </a:xfrm>
          <a:custGeom>
            <a:avLst/>
            <a:gdLst>
              <a:gd name="T0" fmla="*/ 3505 w 4107"/>
              <a:gd name="T1" fmla="*/ 5284 h 5633"/>
              <a:gd name="T2" fmla="*/ 3373 w 4107"/>
              <a:gd name="T3" fmla="*/ 5074 h 5633"/>
              <a:gd name="T4" fmla="*/ 3309 w 4107"/>
              <a:gd name="T5" fmla="*/ 5010 h 5633"/>
              <a:gd name="T6" fmla="*/ 3266 w 4107"/>
              <a:gd name="T7" fmla="*/ 4750 h 5633"/>
              <a:gd name="T8" fmla="*/ 3275 w 4107"/>
              <a:gd name="T9" fmla="*/ 4249 h 5633"/>
              <a:gd name="T10" fmla="*/ 3021 w 4107"/>
              <a:gd name="T11" fmla="*/ 4038 h 5633"/>
              <a:gd name="T12" fmla="*/ 2952 w 4107"/>
              <a:gd name="T13" fmla="*/ 3664 h 5633"/>
              <a:gd name="T14" fmla="*/ 3415 w 4107"/>
              <a:gd name="T15" fmla="*/ 3263 h 5633"/>
              <a:gd name="T16" fmla="*/ 3554 w 4107"/>
              <a:gd name="T17" fmla="*/ 3139 h 5633"/>
              <a:gd name="T18" fmla="*/ 3640 w 4107"/>
              <a:gd name="T19" fmla="*/ 3057 h 5633"/>
              <a:gd name="T20" fmla="*/ 3799 w 4107"/>
              <a:gd name="T21" fmla="*/ 2878 h 5633"/>
              <a:gd name="T22" fmla="*/ 4016 w 4107"/>
              <a:gd name="T23" fmla="*/ 2421 h 5633"/>
              <a:gd name="T24" fmla="*/ 4105 w 4107"/>
              <a:gd name="T25" fmla="*/ 1650 h 5633"/>
              <a:gd name="T26" fmla="*/ 3978 w 4107"/>
              <a:gd name="T27" fmla="*/ 1009 h 5633"/>
              <a:gd name="T28" fmla="*/ 3941 w 4107"/>
              <a:gd name="T29" fmla="*/ 949 h 5633"/>
              <a:gd name="T30" fmla="*/ 3637 w 4107"/>
              <a:gd name="T31" fmla="*/ 665 h 5633"/>
              <a:gd name="T32" fmla="*/ 3655 w 4107"/>
              <a:gd name="T33" fmla="*/ 299 h 5633"/>
              <a:gd name="T34" fmla="*/ 3607 w 4107"/>
              <a:gd name="T35" fmla="*/ 330 h 5633"/>
              <a:gd name="T36" fmla="*/ 3599 w 4107"/>
              <a:gd name="T37" fmla="*/ 597 h 5633"/>
              <a:gd name="T38" fmla="*/ 3384 w 4107"/>
              <a:gd name="T39" fmla="*/ 101 h 5633"/>
              <a:gd name="T40" fmla="*/ 3518 w 4107"/>
              <a:gd name="T41" fmla="*/ 410 h 5633"/>
              <a:gd name="T42" fmla="*/ 3522 w 4107"/>
              <a:gd name="T43" fmla="*/ 456 h 5633"/>
              <a:gd name="T44" fmla="*/ 3328 w 4107"/>
              <a:gd name="T45" fmla="*/ 146 h 5633"/>
              <a:gd name="T46" fmla="*/ 3261 w 4107"/>
              <a:gd name="T47" fmla="*/ 160 h 5633"/>
              <a:gd name="T48" fmla="*/ 3360 w 4107"/>
              <a:gd name="T49" fmla="*/ 247 h 5633"/>
              <a:gd name="T50" fmla="*/ 3442 w 4107"/>
              <a:gd name="T51" fmla="*/ 382 h 5633"/>
              <a:gd name="T52" fmla="*/ 3374 w 4107"/>
              <a:gd name="T53" fmla="*/ 325 h 5633"/>
              <a:gd name="T54" fmla="*/ 2532 w 4107"/>
              <a:gd name="T55" fmla="*/ 22 h 5633"/>
              <a:gd name="T56" fmla="*/ 2325 w 4107"/>
              <a:gd name="T57" fmla="*/ 6 h 5633"/>
              <a:gd name="T58" fmla="*/ 2045 w 4107"/>
              <a:gd name="T59" fmla="*/ 0 h 5633"/>
              <a:gd name="T60" fmla="*/ 1576 w 4107"/>
              <a:gd name="T61" fmla="*/ 40 h 5633"/>
              <a:gd name="T62" fmla="*/ 1099 w 4107"/>
              <a:gd name="T63" fmla="*/ 231 h 5633"/>
              <a:gd name="T64" fmla="*/ 785 w 4107"/>
              <a:gd name="T65" fmla="*/ 249 h 5633"/>
              <a:gd name="T66" fmla="*/ 679 w 4107"/>
              <a:gd name="T67" fmla="*/ 363 h 5633"/>
              <a:gd name="T68" fmla="*/ 942 w 4107"/>
              <a:gd name="T69" fmla="*/ 276 h 5633"/>
              <a:gd name="T70" fmla="*/ 979 w 4107"/>
              <a:gd name="T71" fmla="*/ 307 h 5633"/>
              <a:gd name="T72" fmla="*/ 632 w 4107"/>
              <a:gd name="T73" fmla="*/ 482 h 5633"/>
              <a:gd name="T74" fmla="*/ 590 w 4107"/>
              <a:gd name="T75" fmla="*/ 604 h 5633"/>
              <a:gd name="T76" fmla="*/ 664 w 4107"/>
              <a:gd name="T77" fmla="*/ 527 h 5633"/>
              <a:gd name="T78" fmla="*/ 863 w 4107"/>
              <a:gd name="T79" fmla="*/ 399 h 5633"/>
              <a:gd name="T80" fmla="*/ 715 w 4107"/>
              <a:gd name="T81" fmla="*/ 555 h 5633"/>
              <a:gd name="T82" fmla="*/ 366 w 4107"/>
              <a:gd name="T83" fmla="*/ 1225 h 5633"/>
              <a:gd name="T84" fmla="*/ 375 w 4107"/>
              <a:gd name="T85" fmla="*/ 1580 h 5633"/>
              <a:gd name="T86" fmla="*/ 336 w 4107"/>
              <a:gd name="T87" fmla="*/ 1870 h 5633"/>
              <a:gd name="T88" fmla="*/ 237 w 4107"/>
              <a:gd name="T89" fmla="*/ 2433 h 5633"/>
              <a:gd name="T90" fmla="*/ 156 w 4107"/>
              <a:gd name="T91" fmla="*/ 2526 h 5633"/>
              <a:gd name="T92" fmla="*/ 222 w 4107"/>
              <a:gd name="T93" fmla="*/ 2974 h 5633"/>
              <a:gd name="T94" fmla="*/ 317 w 4107"/>
              <a:gd name="T95" fmla="*/ 3271 h 5633"/>
              <a:gd name="T96" fmla="*/ 352 w 4107"/>
              <a:gd name="T97" fmla="*/ 3789 h 5633"/>
              <a:gd name="T98" fmla="*/ 781 w 4107"/>
              <a:gd name="T99" fmla="*/ 4119 h 5633"/>
              <a:gd name="T100" fmla="*/ 1063 w 4107"/>
              <a:gd name="T101" fmla="*/ 4123 h 5633"/>
              <a:gd name="T102" fmla="*/ 1324 w 4107"/>
              <a:gd name="T103" fmla="*/ 4264 h 5633"/>
              <a:gd name="T104" fmla="*/ 1424 w 4107"/>
              <a:gd name="T105" fmla="*/ 4673 h 5633"/>
              <a:gd name="T106" fmla="*/ 1170 w 4107"/>
              <a:gd name="T107" fmla="*/ 5069 h 5633"/>
              <a:gd name="T108" fmla="*/ 981 w 4107"/>
              <a:gd name="T109" fmla="*/ 5262 h 5633"/>
              <a:gd name="T110" fmla="*/ 857 w 4107"/>
              <a:gd name="T111" fmla="*/ 5356 h 5633"/>
              <a:gd name="T112" fmla="*/ 692 w 4107"/>
              <a:gd name="T113" fmla="*/ 5516 h 5633"/>
              <a:gd name="T114" fmla="*/ 3639 w 4107"/>
              <a:gd name="T115" fmla="*/ 5633 h 5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07" h="5633">
                <a:moveTo>
                  <a:pt x="3639" y="5633"/>
                </a:moveTo>
                <a:cubicBezTo>
                  <a:pt x="3621" y="5543"/>
                  <a:pt x="3600" y="5451"/>
                  <a:pt x="3560" y="5369"/>
                </a:cubicBezTo>
                <a:cubicBezTo>
                  <a:pt x="3540" y="5329"/>
                  <a:pt x="3516" y="5305"/>
                  <a:pt x="3505" y="5284"/>
                </a:cubicBezTo>
                <a:cubicBezTo>
                  <a:pt x="3501" y="5276"/>
                  <a:pt x="3500" y="5271"/>
                  <a:pt x="3496" y="5263"/>
                </a:cubicBezTo>
                <a:lnTo>
                  <a:pt x="3476" y="5225"/>
                </a:lnTo>
                <a:cubicBezTo>
                  <a:pt x="3450" y="5174"/>
                  <a:pt x="3412" y="5114"/>
                  <a:pt x="3373" y="5074"/>
                </a:cubicBezTo>
                <a:cubicBezTo>
                  <a:pt x="3367" y="5068"/>
                  <a:pt x="3365" y="5065"/>
                  <a:pt x="3360" y="5059"/>
                </a:cubicBezTo>
                <a:cubicBezTo>
                  <a:pt x="3350" y="5048"/>
                  <a:pt x="3341" y="5042"/>
                  <a:pt x="3330" y="5032"/>
                </a:cubicBezTo>
                <a:cubicBezTo>
                  <a:pt x="3322" y="5024"/>
                  <a:pt x="3312" y="5021"/>
                  <a:pt x="3309" y="5010"/>
                </a:cubicBezTo>
                <a:cubicBezTo>
                  <a:pt x="3304" y="4991"/>
                  <a:pt x="3302" y="4968"/>
                  <a:pt x="3299" y="4948"/>
                </a:cubicBezTo>
                <a:cubicBezTo>
                  <a:pt x="3293" y="4913"/>
                  <a:pt x="3278" y="4820"/>
                  <a:pt x="3255" y="4793"/>
                </a:cubicBezTo>
                <a:cubicBezTo>
                  <a:pt x="3246" y="4782"/>
                  <a:pt x="3223" y="4776"/>
                  <a:pt x="3266" y="4750"/>
                </a:cubicBezTo>
                <a:cubicBezTo>
                  <a:pt x="3273" y="4746"/>
                  <a:pt x="3277" y="4737"/>
                  <a:pt x="3275" y="4728"/>
                </a:cubicBezTo>
                <a:cubicBezTo>
                  <a:pt x="3266" y="4697"/>
                  <a:pt x="3244" y="4625"/>
                  <a:pt x="3239" y="4592"/>
                </a:cubicBezTo>
                <a:cubicBezTo>
                  <a:pt x="3228" y="4515"/>
                  <a:pt x="3259" y="4327"/>
                  <a:pt x="3275" y="4249"/>
                </a:cubicBezTo>
                <a:cubicBezTo>
                  <a:pt x="3281" y="4217"/>
                  <a:pt x="3287" y="4202"/>
                  <a:pt x="3277" y="4167"/>
                </a:cubicBezTo>
                <a:cubicBezTo>
                  <a:pt x="3258" y="4107"/>
                  <a:pt x="3202" y="4073"/>
                  <a:pt x="3143" y="4061"/>
                </a:cubicBezTo>
                <a:cubicBezTo>
                  <a:pt x="3103" y="4053"/>
                  <a:pt x="3059" y="4048"/>
                  <a:pt x="3021" y="4038"/>
                </a:cubicBezTo>
                <a:cubicBezTo>
                  <a:pt x="3007" y="4035"/>
                  <a:pt x="2954" y="4020"/>
                  <a:pt x="2948" y="4014"/>
                </a:cubicBezTo>
                <a:cubicBezTo>
                  <a:pt x="2938" y="4004"/>
                  <a:pt x="2932" y="3861"/>
                  <a:pt x="2932" y="3838"/>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6"/>
                  <a:pt x="3529" y="3162"/>
                </a:cubicBezTo>
                <a:lnTo>
                  <a:pt x="3554" y="3139"/>
                </a:lnTo>
                <a:cubicBezTo>
                  <a:pt x="3560" y="3133"/>
                  <a:pt x="3562" y="3132"/>
                  <a:pt x="3568" y="3127"/>
                </a:cubicBezTo>
                <a:cubicBezTo>
                  <a:pt x="3585" y="3113"/>
                  <a:pt x="3600" y="3095"/>
                  <a:pt x="3616" y="3079"/>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8"/>
                  <a:pt x="3812" y="2861"/>
                  <a:pt x="3819" y="2851"/>
                </a:cubicBezTo>
                <a:cubicBezTo>
                  <a:pt x="3883" y="2767"/>
                  <a:pt x="3939" y="2673"/>
                  <a:pt x="3973" y="2572"/>
                </a:cubicBezTo>
                <a:cubicBezTo>
                  <a:pt x="3989" y="2524"/>
                  <a:pt x="4003" y="2472"/>
                  <a:pt x="4016" y="2421"/>
                </a:cubicBezTo>
                <a:cubicBezTo>
                  <a:pt x="4068" y="2213"/>
                  <a:pt x="4105" y="1962"/>
                  <a:pt x="4105" y="1742"/>
                </a:cubicBezTo>
                <a:lnTo>
                  <a:pt x="4107" y="1674"/>
                </a:lnTo>
                <a:cubicBezTo>
                  <a:pt x="4107" y="1662"/>
                  <a:pt x="4105" y="1661"/>
                  <a:pt x="4105" y="1650"/>
                </a:cubicBezTo>
                <a:cubicBezTo>
                  <a:pt x="4104" y="1635"/>
                  <a:pt x="4105" y="1619"/>
                  <a:pt x="4105" y="1604"/>
                </a:cubicBezTo>
                <a:cubicBezTo>
                  <a:pt x="4105" y="1544"/>
                  <a:pt x="4095" y="1437"/>
                  <a:pt x="4086" y="1380"/>
                </a:cubicBezTo>
                <a:cubicBezTo>
                  <a:pt x="4068" y="1250"/>
                  <a:pt x="4038" y="1126"/>
                  <a:pt x="3978" y="1009"/>
                </a:cubicBezTo>
                <a:cubicBezTo>
                  <a:pt x="3978" y="1009"/>
                  <a:pt x="3977" y="1009"/>
                  <a:pt x="3977" y="1008"/>
                </a:cubicBezTo>
                <a:lnTo>
                  <a:pt x="3942" y="950"/>
                </a:lnTo>
                <a:cubicBezTo>
                  <a:pt x="3941" y="950"/>
                  <a:pt x="3941" y="949"/>
                  <a:pt x="3941" y="949"/>
                </a:cubicBezTo>
                <a:cubicBezTo>
                  <a:pt x="3887" y="873"/>
                  <a:pt x="3813" y="820"/>
                  <a:pt x="3741" y="763"/>
                </a:cubicBezTo>
                <a:lnTo>
                  <a:pt x="3643" y="685"/>
                </a:lnTo>
                <a:cubicBezTo>
                  <a:pt x="3637" y="681"/>
                  <a:pt x="3634" y="673"/>
                  <a:pt x="3637" y="665"/>
                </a:cubicBezTo>
                <a:cubicBezTo>
                  <a:pt x="3643" y="642"/>
                  <a:pt x="3653" y="618"/>
                  <a:pt x="3658" y="594"/>
                </a:cubicBezTo>
                <a:cubicBezTo>
                  <a:pt x="3665" y="561"/>
                  <a:pt x="3668" y="531"/>
                  <a:pt x="3673" y="498"/>
                </a:cubicBezTo>
                <a:cubicBezTo>
                  <a:pt x="3681" y="442"/>
                  <a:pt x="3669" y="352"/>
                  <a:pt x="3655" y="299"/>
                </a:cubicBezTo>
                <a:cubicBezTo>
                  <a:pt x="3652" y="285"/>
                  <a:pt x="3642" y="274"/>
                  <a:pt x="3626" y="277"/>
                </a:cubicBezTo>
                <a:cubicBezTo>
                  <a:pt x="3612" y="279"/>
                  <a:pt x="3600" y="290"/>
                  <a:pt x="3602" y="307"/>
                </a:cubicBezTo>
                <a:cubicBezTo>
                  <a:pt x="3603" y="312"/>
                  <a:pt x="3606" y="324"/>
                  <a:pt x="3607" y="330"/>
                </a:cubicBezTo>
                <a:cubicBezTo>
                  <a:pt x="3612" y="354"/>
                  <a:pt x="3617" y="377"/>
                  <a:pt x="3618" y="401"/>
                </a:cubicBezTo>
                <a:cubicBezTo>
                  <a:pt x="3621" y="452"/>
                  <a:pt x="3620" y="502"/>
                  <a:pt x="3611" y="553"/>
                </a:cubicBezTo>
                <a:cubicBezTo>
                  <a:pt x="3609" y="565"/>
                  <a:pt x="3606" y="588"/>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3"/>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0"/>
                  <a:pt x="3522" y="456"/>
                </a:cubicBezTo>
                <a:cubicBezTo>
                  <a:pt x="3512" y="412"/>
                  <a:pt x="3499" y="370"/>
                  <a:pt x="3479" y="330"/>
                </a:cubicBezTo>
                <a:cubicBezTo>
                  <a:pt x="3464" y="300"/>
                  <a:pt x="3448" y="274"/>
                  <a:pt x="3428" y="247"/>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1"/>
                  <a:pt x="3277" y="176"/>
                </a:cubicBezTo>
                <a:cubicBezTo>
                  <a:pt x="3306" y="195"/>
                  <a:pt x="3313" y="205"/>
                  <a:pt x="3334" y="221"/>
                </a:cubicBezTo>
                <a:cubicBezTo>
                  <a:pt x="3343" y="228"/>
                  <a:pt x="3352" y="237"/>
                  <a:pt x="3360" y="247"/>
                </a:cubicBezTo>
                <a:cubicBezTo>
                  <a:pt x="3368" y="257"/>
                  <a:pt x="3377" y="268"/>
                  <a:pt x="3385" y="279"/>
                </a:cubicBezTo>
                <a:cubicBezTo>
                  <a:pt x="3408" y="309"/>
                  <a:pt x="3412" y="319"/>
                  <a:pt x="3421" y="335"/>
                </a:cubicBezTo>
                <a:cubicBezTo>
                  <a:pt x="3426" y="342"/>
                  <a:pt x="3441" y="374"/>
                  <a:pt x="3442" y="382"/>
                </a:cubicBezTo>
                <a:cubicBezTo>
                  <a:pt x="3433" y="377"/>
                  <a:pt x="3433" y="376"/>
                  <a:pt x="3426" y="369"/>
                </a:cubicBezTo>
                <a:lnTo>
                  <a:pt x="3392" y="339"/>
                </a:lnTo>
                <a:cubicBezTo>
                  <a:pt x="3386" y="334"/>
                  <a:pt x="3381" y="329"/>
                  <a:pt x="3374" y="325"/>
                </a:cubicBezTo>
                <a:cubicBezTo>
                  <a:pt x="3315" y="277"/>
                  <a:pt x="3250" y="233"/>
                  <a:pt x="3182" y="199"/>
                </a:cubicBezTo>
                <a:cubicBezTo>
                  <a:pt x="3030" y="124"/>
                  <a:pt x="2937" y="92"/>
                  <a:pt x="2752" y="54"/>
                </a:cubicBezTo>
                <a:cubicBezTo>
                  <a:pt x="2682" y="40"/>
                  <a:pt x="2607" y="31"/>
                  <a:pt x="2532" y="22"/>
                </a:cubicBezTo>
                <a:lnTo>
                  <a:pt x="2416" y="11"/>
                </a:lnTo>
                <a:cubicBezTo>
                  <a:pt x="2396" y="9"/>
                  <a:pt x="2374" y="9"/>
                  <a:pt x="2356" y="7"/>
                </a:cubicBezTo>
                <a:cubicBezTo>
                  <a:pt x="2346" y="5"/>
                  <a:pt x="2335" y="7"/>
                  <a:pt x="2325" y="6"/>
                </a:cubicBezTo>
                <a:cubicBezTo>
                  <a:pt x="2303" y="3"/>
                  <a:pt x="2245" y="1"/>
                  <a:pt x="2187" y="0"/>
                </a:cubicBezTo>
                <a:lnTo>
                  <a:pt x="2051" y="0"/>
                </a:lnTo>
                <a:cubicBezTo>
                  <a:pt x="2049" y="0"/>
                  <a:pt x="2047" y="0"/>
                  <a:pt x="2045" y="0"/>
                </a:cubicBezTo>
                <a:cubicBezTo>
                  <a:pt x="2009" y="5"/>
                  <a:pt x="1960" y="0"/>
                  <a:pt x="1921" y="4"/>
                </a:cubicBezTo>
                <a:lnTo>
                  <a:pt x="1745" y="17"/>
                </a:lnTo>
                <a:cubicBezTo>
                  <a:pt x="1691" y="24"/>
                  <a:pt x="1630" y="31"/>
                  <a:pt x="1576" y="40"/>
                </a:cubicBezTo>
                <a:cubicBezTo>
                  <a:pt x="1523" y="49"/>
                  <a:pt x="1470" y="58"/>
                  <a:pt x="1420" y="74"/>
                </a:cubicBezTo>
                <a:cubicBezTo>
                  <a:pt x="1345" y="97"/>
                  <a:pt x="1226" y="154"/>
                  <a:pt x="1161" y="197"/>
                </a:cubicBezTo>
                <a:cubicBezTo>
                  <a:pt x="1151" y="204"/>
                  <a:pt x="1111" y="232"/>
                  <a:pt x="1099" y="231"/>
                </a:cubicBezTo>
                <a:lnTo>
                  <a:pt x="1070" y="228"/>
                </a:lnTo>
                <a:cubicBezTo>
                  <a:pt x="1052" y="226"/>
                  <a:pt x="971" y="221"/>
                  <a:pt x="950" y="223"/>
                </a:cubicBezTo>
                <a:cubicBezTo>
                  <a:pt x="888" y="228"/>
                  <a:pt x="846" y="231"/>
                  <a:pt x="785" y="249"/>
                </a:cubicBezTo>
                <a:cubicBezTo>
                  <a:pt x="738" y="263"/>
                  <a:pt x="696" y="284"/>
                  <a:pt x="658" y="313"/>
                </a:cubicBezTo>
                <a:cubicBezTo>
                  <a:pt x="647" y="321"/>
                  <a:pt x="629" y="331"/>
                  <a:pt x="637" y="349"/>
                </a:cubicBezTo>
                <a:cubicBezTo>
                  <a:pt x="643" y="363"/>
                  <a:pt x="662" y="374"/>
                  <a:pt x="679" y="363"/>
                </a:cubicBezTo>
                <a:lnTo>
                  <a:pt x="716" y="337"/>
                </a:lnTo>
                <a:cubicBezTo>
                  <a:pt x="770" y="303"/>
                  <a:pt x="850" y="279"/>
                  <a:pt x="912" y="278"/>
                </a:cubicBezTo>
                <a:cubicBezTo>
                  <a:pt x="925" y="278"/>
                  <a:pt x="929" y="276"/>
                  <a:pt x="942" y="276"/>
                </a:cubicBezTo>
                <a:lnTo>
                  <a:pt x="1035" y="278"/>
                </a:lnTo>
                <a:cubicBezTo>
                  <a:pt x="1031" y="284"/>
                  <a:pt x="1018" y="291"/>
                  <a:pt x="1011" y="297"/>
                </a:cubicBezTo>
                <a:cubicBezTo>
                  <a:pt x="1002" y="304"/>
                  <a:pt x="991" y="304"/>
                  <a:pt x="979" y="307"/>
                </a:cubicBezTo>
                <a:cubicBezTo>
                  <a:pt x="910" y="321"/>
                  <a:pt x="848" y="345"/>
                  <a:pt x="787" y="376"/>
                </a:cubicBezTo>
                <a:cubicBezTo>
                  <a:pt x="749" y="394"/>
                  <a:pt x="713" y="419"/>
                  <a:pt x="680" y="443"/>
                </a:cubicBezTo>
                <a:lnTo>
                  <a:pt x="632" y="482"/>
                </a:lnTo>
                <a:cubicBezTo>
                  <a:pt x="618" y="496"/>
                  <a:pt x="601" y="509"/>
                  <a:pt x="588" y="525"/>
                </a:cubicBezTo>
                <a:cubicBezTo>
                  <a:pt x="577" y="539"/>
                  <a:pt x="554" y="557"/>
                  <a:pt x="549" y="573"/>
                </a:cubicBezTo>
                <a:cubicBezTo>
                  <a:pt x="541" y="596"/>
                  <a:pt x="570" y="622"/>
                  <a:pt x="590" y="604"/>
                </a:cubicBezTo>
                <a:cubicBezTo>
                  <a:pt x="601" y="594"/>
                  <a:pt x="609" y="581"/>
                  <a:pt x="619"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5"/>
                  <a:pt x="886" y="388"/>
                  <a:pt x="895" y="386"/>
                </a:cubicBezTo>
                <a:cubicBezTo>
                  <a:pt x="888" y="396"/>
                  <a:pt x="874" y="406"/>
                  <a:pt x="865" y="413"/>
                </a:cubicBezTo>
                <a:cubicBezTo>
                  <a:pt x="813" y="457"/>
                  <a:pt x="761" y="505"/>
                  <a:pt x="715" y="555"/>
                </a:cubicBezTo>
                <a:cubicBezTo>
                  <a:pt x="640" y="636"/>
                  <a:pt x="568" y="723"/>
                  <a:pt x="511" y="818"/>
                </a:cubicBezTo>
                <a:cubicBezTo>
                  <a:pt x="449" y="923"/>
                  <a:pt x="401" y="1029"/>
                  <a:pt x="377" y="1149"/>
                </a:cubicBezTo>
                <a:lnTo>
                  <a:pt x="366" y="1225"/>
                </a:lnTo>
                <a:cubicBezTo>
                  <a:pt x="356" y="1297"/>
                  <a:pt x="363" y="1371"/>
                  <a:pt x="375" y="1442"/>
                </a:cubicBezTo>
                <a:cubicBezTo>
                  <a:pt x="380" y="1474"/>
                  <a:pt x="381" y="1491"/>
                  <a:pt x="377" y="1523"/>
                </a:cubicBezTo>
                <a:lnTo>
                  <a:pt x="375" y="1580"/>
                </a:lnTo>
                <a:cubicBezTo>
                  <a:pt x="375" y="1630"/>
                  <a:pt x="359" y="1736"/>
                  <a:pt x="338" y="1775"/>
                </a:cubicBezTo>
                <a:cubicBezTo>
                  <a:pt x="328" y="1793"/>
                  <a:pt x="325" y="1792"/>
                  <a:pt x="326" y="1820"/>
                </a:cubicBezTo>
                <a:cubicBezTo>
                  <a:pt x="326" y="1834"/>
                  <a:pt x="332" y="1858"/>
                  <a:pt x="336" y="1870"/>
                </a:cubicBezTo>
                <a:cubicBezTo>
                  <a:pt x="354" y="1931"/>
                  <a:pt x="375" y="1987"/>
                  <a:pt x="389" y="2050"/>
                </a:cubicBezTo>
                <a:cubicBezTo>
                  <a:pt x="418" y="2186"/>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8"/>
                  <a:pt x="70" y="2830"/>
                </a:cubicBezTo>
                <a:cubicBezTo>
                  <a:pt x="96" y="2870"/>
                  <a:pt x="166" y="2917"/>
                  <a:pt x="213" y="2921"/>
                </a:cubicBezTo>
                <a:cubicBezTo>
                  <a:pt x="215" y="2938"/>
                  <a:pt x="220" y="2955"/>
                  <a:pt x="222" y="2974"/>
                </a:cubicBezTo>
                <a:cubicBezTo>
                  <a:pt x="227" y="3035"/>
                  <a:pt x="228" y="3081"/>
                  <a:pt x="210" y="3139"/>
                </a:cubicBezTo>
                <a:cubicBezTo>
                  <a:pt x="190" y="3205"/>
                  <a:pt x="248" y="3271"/>
                  <a:pt x="285" y="3271"/>
                </a:cubicBezTo>
                <a:cubicBezTo>
                  <a:pt x="296" y="3271"/>
                  <a:pt x="307" y="3271"/>
                  <a:pt x="317" y="3271"/>
                </a:cubicBezTo>
                <a:cubicBezTo>
                  <a:pt x="312" y="3290"/>
                  <a:pt x="247" y="3354"/>
                  <a:pt x="285" y="3431"/>
                </a:cubicBezTo>
                <a:cubicBezTo>
                  <a:pt x="304" y="3470"/>
                  <a:pt x="324" y="3490"/>
                  <a:pt x="339" y="3538"/>
                </a:cubicBezTo>
                <a:cubicBezTo>
                  <a:pt x="360" y="3601"/>
                  <a:pt x="335" y="3684"/>
                  <a:pt x="352" y="3789"/>
                </a:cubicBezTo>
                <a:cubicBezTo>
                  <a:pt x="366" y="3873"/>
                  <a:pt x="403" y="3950"/>
                  <a:pt x="466" y="4000"/>
                </a:cubicBezTo>
                <a:cubicBezTo>
                  <a:pt x="509" y="4034"/>
                  <a:pt x="553" y="4057"/>
                  <a:pt x="605" y="4077"/>
                </a:cubicBezTo>
                <a:cubicBezTo>
                  <a:pt x="661" y="4098"/>
                  <a:pt x="720" y="4112"/>
                  <a:pt x="781" y="4119"/>
                </a:cubicBezTo>
                <a:cubicBezTo>
                  <a:pt x="797" y="4120"/>
                  <a:pt x="812" y="4121"/>
                  <a:pt x="828" y="4124"/>
                </a:cubicBezTo>
                <a:cubicBezTo>
                  <a:pt x="858" y="4128"/>
                  <a:pt x="961" y="4132"/>
                  <a:pt x="985" y="4128"/>
                </a:cubicBezTo>
                <a:lnTo>
                  <a:pt x="1063" y="4123"/>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5"/>
                  <a:pt x="1423" y="4543"/>
                  <a:pt x="1440" y="4638"/>
                </a:cubicBezTo>
                <a:cubicBezTo>
                  <a:pt x="1443" y="4656"/>
                  <a:pt x="1435" y="4660"/>
                  <a:pt x="1424" y="4673"/>
                </a:cubicBezTo>
                <a:cubicBezTo>
                  <a:pt x="1358" y="4756"/>
                  <a:pt x="1278" y="4874"/>
                  <a:pt x="1227" y="4964"/>
                </a:cubicBezTo>
                <a:cubicBezTo>
                  <a:pt x="1213" y="4987"/>
                  <a:pt x="1200" y="5010"/>
                  <a:pt x="1188" y="5034"/>
                </a:cubicBezTo>
                <a:cubicBezTo>
                  <a:pt x="1182" y="5046"/>
                  <a:pt x="1176" y="5056"/>
                  <a:pt x="1170" y="5069"/>
                </a:cubicBezTo>
                <a:cubicBezTo>
                  <a:pt x="1155" y="5101"/>
                  <a:pt x="1140" y="5133"/>
                  <a:pt x="1129" y="5166"/>
                </a:cubicBezTo>
                <a:cubicBezTo>
                  <a:pt x="1120" y="5190"/>
                  <a:pt x="1120" y="5182"/>
                  <a:pt x="1083" y="5201"/>
                </a:cubicBezTo>
                <a:cubicBezTo>
                  <a:pt x="1047" y="5218"/>
                  <a:pt x="1013" y="5240"/>
                  <a:pt x="981" y="5262"/>
                </a:cubicBezTo>
                <a:lnTo>
                  <a:pt x="888" y="5330"/>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1"/>
                  <a:pt x="685" y="5524"/>
                  <a:pt x="680" y="5529"/>
                </a:cubicBezTo>
                <a:cubicBezTo>
                  <a:pt x="656" y="5553"/>
                  <a:pt x="622" y="5595"/>
                  <a:pt x="593" y="5633"/>
                </a:cubicBezTo>
                <a:lnTo>
                  <a:pt x="3639" y="5633"/>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35" name="Freeform 5">
            <a:extLst>
              <a:ext uri="{FF2B5EF4-FFF2-40B4-BE49-F238E27FC236}">
                <a16:creationId xmlns:a16="http://schemas.microsoft.com/office/drawing/2014/main" id="{151B4122-556C-4627-8E75-AC57AB0ED9DD}"/>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36" name="Freeform 5">
            <a:extLst>
              <a:ext uri="{FF2B5EF4-FFF2-40B4-BE49-F238E27FC236}">
                <a16:creationId xmlns:a16="http://schemas.microsoft.com/office/drawing/2014/main" id="{FEDCE77E-2646-46ED-BED5-2C2B10BF5E01}"/>
              </a:ext>
            </a:extLst>
          </p:cNvPr>
          <p:cNvSpPr>
            <a:spLocks noEditPoints="1"/>
          </p:cNvSpPr>
          <p:nvPr/>
        </p:nvSpPr>
        <p:spPr bwMode="auto">
          <a:xfrm>
            <a:off x="481807" y="2913064"/>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37" name="Freeform 5">
            <a:extLst>
              <a:ext uri="{FF2B5EF4-FFF2-40B4-BE49-F238E27FC236}">
                <a16:creationId xmlns:a16="http://schemas.microsoft.com/office/drawing/2014/main" id="{D3D728D5-FF7C-4B68-8DB4-B9976D209B83}"/>
              </a:ext>
            </a:extLst>
          </p:cNvPr>
          <p:cNvSpPr>
            <a:spLocks noEditPoints="1"/>
          </p:cNvSpPr>
          <p:nvPr/>
        </p:nvSpPr>
        <p:spPr bwMode="auto">
          <a:xfrm>
            <a:off x="489744" y="435768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39" name="Freeform 5">
            <a:extLst>
              <a:ext uri="{FF2B5EF4-FFF2-40B4-BE49-F238E27FC236}">
                <a16:creationId xmlns:a16="http://schemas.microsoft.com/office/drawing/2014/main" id="{8896EADC-2643-4257-8528-9ED9E2CDC736}"/>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0" name="Freeform 6">
            <a:extLst>
              <a:ext uri="{FF2B5EF4-FFF2-40B4-BE49-F238E27FC236}">
                <a16:creationId xmlns:a16="http://schemas.microsoft.com/office/drawing/2014/main" id="{4ACC37E3-CF9F-485E-A394-DF4857108BE4}"/>
              </a:ext>
            </a:extLst>
          </p:cNvPr>
          <p:cNvSpPr>
            <a:spLocks noEditPoints="1"/>
          </p:cNvSpPr>
          <p:nvPr/>
        </p:nvSpPr>
        <p:spPr bwMode="auto">
          <a:xfrm>
            <a:off x="896938" y="1560513"/>
            <a:ext cx="257175" cy="217488"/>
          </a:xfrm>
          <a:custGeom>
            <a:avLst/>
            <a:gdLst>
              <a:gd name="T0" fmla="*/ 317 w 673"/>
              <a:gd name="T1" fmla="*/ 179 h 571"/>
              <a:gd name="T2" fmla="*/ 154 w 673"/>
              <a:gd name="T3" fmla="*/ 138 h 571"/>
              <a:gd name="T4" fmla="*/ 237 w 673"/>
              <a:gd name="T5" fmla="*/ 276 h 571"/>
              <a:gd name="T6" fmla="*/ 254 w 673"/>
              <a:gd name="T7" fmla="*/ 300 h 571"/>
              <a:gd name="T8" fmla="*/ 0 w 673"/>
              <a:gd name="T9" fmla="*/ 300 h 571"/>
              <a:gd name="T10" fmla="*/ 17 w 673"/>
              <a:gd name="T11" fmla="*/ 276 h 571"/>
              <a:gd name="T12" fmla="*/ 102 w 673"/>
              <a:gd name="T13" fmla="*/ 138 h 571"/>
              <a:gd name="T14" fmla="*/ 106 w 673"/>
              <a:gd name="T15" fmla="*/ 105 h 571"/>
              <a:gd name="T16" fmla="*/ 127 w 673"/>
              <a:gd name="T17" fmla="*/ 105 h 571"/>
              <a:gd name="T18" fmla="*/ 129 w 673"/>
              <a:gd name="T19" fmla="*/ 105 h 571"/>
              <a:gd name="T20" fmla="*/ 317 w 673"/>
              <a:gd name="T21" fmla="*/ 65 h 571"/>
              <a:gd name="T22" fmla="*/ 334 w 673"/>
              <a:gd name="T23" fmla="*/ 0 h 571"/>
              <a:gd name="T24" fmla="*/ 350 w 673"/>
              <a:gd name="T25" fmla="*/ 65 h 571"/>
              <a:gd name="T26" fmla="*/ 545 w 673"/>
              <a:gd name="T27" fmla="*/ 105 h 571"/>
              <a:gd name="T28" fmla="*/ 547 w 673"/>
              <a:gd name="T29" fmla="*/ 105 h 571"/>
              <a:gd name="T30" fmla="*/ 561 w 673"/>
              <a:gd name="T31" fmla="*/ 105 h 571"/>
              <a:gd name="T32" fmla="*/ 571 w 673"/>
              <a:gd name="T33" fmla="*/ 135 h 571"/>
              <a:gd name="T34" fmla="*/ 656 w 673"/>
              <a:gd name="T35" fmla="*/ 276 h 571"/>
              <a:gd name="T36" fmla="*/ 673 w 673"/>
              <a:gd name="T37" fmla="*/ 300 h 571"/>
              <a:gd name="T38" fmla="*/ 419 w 673"/>
              <a:gd name="T39" fmla="*/ 300 h 571"/>
              <a:gd name="T40" fmla="*/ 435 w 673"/>
              <a:gd name="T41" fmla="*/ 276 h 571"/>
              <a:gd name="T42" fmla="*/ 520 w 673"/>
              <a:gd name="T43" fmla="*/ 138 h 571"/>
              <a:gd name="T44" fmla="*/ 350 w 673"/>
              <a:gd name="T45" fmla="*/ 179 h 571"/>
              <a:gd name="T46" fmla="*/ 434 w 673"/>
              <a:gd name="T47" fmla="*/ 493 h 571"/>
              <a:gd name="T48" fmla="*/ 434 w 673"/>
              <a:gd name="T49" fmla="*/ 526 h 571"/>
              <a:gd name="T50" fmla="*/ 233 w 673"/>
              <a:gd name="T51" fmla="*/ 526 h 571"/>
              <a:gd name="T52" fmla="*/ 233 w 673"/>
              <a:gd name="T53" fmla="*/ 493 h 571"/>
              <a:gd name="T54" fmla="*/ 523 w 673"/>
              <a:gd name="T55" fmla="*/ 571 h 571"/>
              <a:gd name="T56" fmla="*/ 127 w 673"/>
              <a:gd name="T57" fmla="*/ 555 h 571"/>
              <a:gd name="T58" fmla="*/ 523 w 673"/>
              <a:gd name="T59" fmla="*/ 538 h 571"/>
              <a:gd name="T60" fmla="*/ 523 w 673"/>
              <a:gd name="T61" fmla="*/ 571 h 571"/>
              <a:gd name="T62" fmla="*/ 546 w 673"/>
              <a:gd name="T63" fmla="*/ 161 h 571"/>
              <a:gd name="T64" fmla="*/ 596 w 673"/>
              <a:gd name="T65" fmla="*/ 276 h 571"/>
              <a:gd name="T66" fmla="*/ 546 w 673"/>
              <a:gd name="T67" fmla="*/ 394 h 571"/>
              <a:gd name="T68" fmla="*/ 452 w 673"/>
              <a:gd name="T69" fmla="*/ 310 h 571"/>
              <a:gd name="T70" fmla="*/ 128 w 673"/>
              <a:gd name="T71" fmla="*/ 161 h 571"/>
              <a:gd name="T72" fmla="*/ 178 w 673"/>
              <a:gd name="T73" fmla="*/ 276 h 571"/>
              <a:gd name="T74" fmla="*/ 127 w 673"/>
              <a:gd name="T75" fmla="*/ 394 h 571"/>
              <a:gd name="T76" fmla="*/ 34 w 673"/>
              <a:gd name="T77" fmla="*/ 310 h 571"/>
              <a:gd name="T78" fmla="*/ 308 w 673"/>
              <a:gd name="T79" fmla="*/ 121 h 571"/>
              <a:gd name="T80" fmla="*/ 308 w 673"/>
              <a:gd name="T81" fmla="*/ 122 h 571"/>
              <a:gd name="T82" fmla="*/ 334 w 673"/>
              <a:gd name="T83" fmla="*/ 148 h 571"/>
              <a:gd name="T84" fmla="*/ 360 w 673"/>
              <a:gd name="T85" fmla="*/ 122 h 571"/>
              <a:gd name="T86" fmla="*/ 360 w 673"/>
              <a:gd name="T87" fmla="*/ 12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3" h="571">
                <a:moveTo>
                  <a:pt x="317" y="493"/>
                </a:moveTo>
                <a:lnTo>
                  <a:pt x="317" y="179"/>
                </a:lnTo>
                <a:cubicBezTo>
                  <a:pt x="298" y="173"/>
                  <a:pt x="282" y="158"/>
                  <a:pt x="277" y="138"/>
                </a:cubicBezTo>
                <a:lnTo>
                  <a:pt x="154" y="138"/>
                </a:lnTo>
                <a:lnTo>
                  <a:pt x="214" y="276"/>
                </a:lnTo>
                <a:lnTo>
                  <a:pt x="237" y="276"/>
                </a:lnTo>
                <a:cubicBezTo>
                  <a:pt x="246" y="276"/>
                  <a:pt x="253" y="283"/>
                  <a:pt x="254" y="292"/>
                </a:cubicBezTo>
                <a:cubicBezTo>
                  <a:pt x="254" y="295"/>
                  <a:pt x="254" y="298"/>
                  <a:pt x="254" y="300"/>
                </a:cubicBezTo>
                <a:cubicBezTo>
                  <a:pt x="254" y="370"/>
                  <a:pt x="197" y="427"/>
                  <a:pt x="127" y="427"/>
                </a:cubicBezTo>
                <a:cubicBezTo>
                  <a:pt x="57" y="427"/>
                  <a:pt x="0" y="370"/>
                  <a:pt x="0" y="300"/>
                </a:cubicBezTo>
                <a:cubicBezTo>
                  <a:pt x="0" y="298"/>
                  <a:pt x="0" y="295"/>
                  <a:pt x="0" y="292"/>
                </a:cubicBezTo>
                <a:cubicBezTo>
                  <a:pt x="1" y="283"/>
                  <a:pt x="8" y="276"/>
                  <a:pt x="17" y="276"/>
                </a:cubicBezTo>
                <a:lnTo>
                  <a:pt x="41" y="276"/>
                </a:lnTo>
                <a:lnTo>
                  <a:pt x="102" y="138"/>
                </a:lnTo>
                <a:cubicBezTo>
                  <a:pt x="95" y="136"/>
                  <a:pt x="90" y="129"/>
                  <a:pt x="90" y="122"/>
                </a:cubicBezTo>
                <a:cubicBezTo>
                  <a:pt x="90" y="112"/>
                  <a:pt x="97" y="105"/>
                  <a:pt x="106" y="105"/>
                </a:cubicBezTo>
                <a:lnTo>
                  <a:pt x="126" y="105"/>
                </a:lnTo>
                <a:lnTo>
                  <a:pt x="127" y="105"/>
                </a:lnTo>
                <a:lnTo>
                  <a:pt x="128" y="105"/>
                </a:lnTo>
                <a:lnTo>
                  <a:pt x="129" y="105"/>
                </a:lnTo>
                <a:lnTo>
                  <a:pt x="277" y="105"/>
                </a:lnTo>
                <a:cubicBezTo>
                  <a:pt x="282" y="86"/>
                  <a:pt x="298" y="70"/>
                  <a:pt x="317" y="65"/>
                </a:cubicBezTo>
                <a:lnTo>
                  <a:pt x="317" y="17"/>
                </a:lnTo>
                <a:cubicBezTo>
                  <a:pt x="317" y="7"/>
                  <a:pt x="324" y="0"/>
                  <a:pt x="334" y="0"/>
                </a:cubicBezTo>
                <a:cubicBezTo>
                  <a:pt x="343" y="0"/>
                  <a:pt x="350" y="7"/>
                  <a:pt x="350" y="17"/>
                </a:cubicBezTo>
                <a:lnTo>
                  <a:pt x="350" y="65"/>
                </a:lnTo>
                <a:cubicBezTo>
                  <a:pt x="370" y="70"/>
                  <a:pt x="385" y="86"/>
                  <a:pt x="391" y="105"/>
                </a:cubicBezTo>
                <a:lnTo>
                  <a:pt x="545" y="105"/>
                </a:lnTo>
                <a:lnTo>
                  <a:pt x="546" y="105"/>
                </a:lnTo>
                <a:lnTo>
                  <a:pt x="547" y="105"/>
                </a:lnTo>
                <a:lnTo>
                  <a:pt x="547" y="105"/>
                </a:lnTo>
                <a:lnTo>
                  <a:pt x="561" y="105"/>
                </a:lnTo>
                <a:cubicBezTo>
                  <a:pt x="570" y="105"/>
                  <a:pt x="578" y="112"/>
                  <a:pt x="578" y="122"/>
                </a:cubicBezTo>
                <a:cubicBezTo>
                  <a:pt x="578" y="127"/>
                  <a:pt x="575" y="132"/>
                  <a:pt x="571" y="135"/>
                </a:cubicBezTo>
                <a:lnTo>
                  <a:pt x="633" y="276"/>
                </a:lnTo>
                <a:lnTo>
                  <a:pt x="656" y="276"/>
                </a:lnTo>
                <a:cubicBezTo>
                  <a:pt x="665" y="276"/>
                  <a:pt x="672" y="283"/>
                  <a:pt x="672" y="292"/>
                </a:cubicBezTo>
                <a:cubicBezTo>
                  <a:pt x="673" y="295"/>
                  <a:pt x="673" y="298"/>
                  <a:pt x="673" y="300"/>
                </a:cubicBezTo>
                <a:cubicBezTo>
                  <a:pt x="673" y="370"/>
                  <a:pt x="616" y="427"/>
                  <a:pt x="546" y="427"/>
                </a:cubicBezTo>
                <a:cubicBezTo>
                  <a:pt x="476" y="427"/>
                  <a:pt x="419" y="370"/>
                  <a:pt x="419" y="300"/>
                </a:cubicBezTo>
                <a:cubicBezTo>
                  <a:pt x="419" y="298"/>
                  <a:pt x="419" y="295"/>
                  <a:pt x="419" y="292"/>
                </a:cubicBezTo>
                <a:cubicBezTo>
                  <a:pt x="419" y="283"/>
                  <a:pt x="427" y="276"/>
                  <a:pt x="435" y="276"/>
                </a:cubicBezTo>
                <a:lnTo>
                  <a:pt x="460" y="276"/>
                </a:lnTo>
                <a:lnTo>
                  <a:pt x="520" y="138"/>
                </a:lnTo>
                <a:lnTo>
                  <a:pt x="391" y="138"/>
                </a:lnTo>
                <a:cubicBezTo>
                  <a:pt x="385" y="158"/>
                  <a:pt x="370" y="173"/>
                  <a:pt x="350" y="179"/>
                </a:cubicBezTo>
                <a:lnTo>
                  <a:pt x="350" y="493"/>
                </a:lnTo>
                <a:lnTo>
                  <a:pt x="434" y="493"/>
                </a:lnTo>
                <a:cubicBezTo>
                  <a:pt x="443" y="493"/>
                  <a:pt x="451" y="500"/>
                  <a:pt x="451" y="509"/>
                </a:cubicBezTo>
                <a:cubicBezTo>
                  <a:pt x="451" y="518"/>
                  <a:pt x="443" y="526"/>
                  <a:pt x="434" y="526"/>
                </a:cubicBezTo>
                <a:lnTo>
                  <a:pt x="334" y="526"/>
                </a:lnTo>
                <a:lnTo>
                  <a:pt x="233" y="526"/>
                </a:lnTo>
                <a:cubicBezTo>
                  <a:pt x="224" y="526"/>
                  <a:pt x="216" y="518"/>
                  <a:pt x="216" y="509"/>
                </a:cubicBezTo>
                <a:cubicBezTo>
                  <a:pt x="216" y="500"/>
                  <a:pt x="224" y="493"/>
                  <a:pt x="233" y="493"/>
                </a:cubicBezTo>
                <a:lnTo>
                  <a:pt x="317" y="493"/>
                </a:lnTo>
                <a:close/>
                <a:moveTo>
                  <a:pt x="523" y="571"/>
                </a:moveTo>
                <a:lnTo>
                  <a:pt x="144" y="571"/>
                </a:lnTo>
                <a:cubicBezTo>
                  <a:pt x="135" y="571"/>
                  <a:pt x="127" y="564"/>
                  <a:pt x="127" y="555"/>
                </a:cubicBezTo>
                <a:cubicBezTo>
                  <a:pt x="127" y="545"/>
                  <a:pt x="135" y="538"/>
                  <a:pt x="144" y="538"/>
                </a:cubicBezTo>
                <a:lnTo>
                  <a:pt x="523" y="538"/>
                </a:lnTo>
                <a:cubicBezTo>
                  <a:pt x="532" y="538"/>
                  <a:pt x="540" y="545"/>
                  <a:pt x="540" y="555"/>
                </a:cubicBezTo>
                <a:cubicBezTo>
                  <a:pt x="540" y="564"/>
                  <a:pt x="532" y="571"/>
                  <a:pt x="523" y="571"/>
                </a:cubicBezTo>
                <a:close/>
                <a:moveTo>
                  <a:pt x="596" y="276"/>
                </a:moveTo>
                <a:lnTo>
                  <a:pt x="546" y="161"/>
                </a:lnTo>
                <a:lnTo>
                  <a:pt x="496" y="276"/>
                </a:lnTo>
                <a:lnTo>
                  <a:pt x="596" y="276"/>
                </a:lnTo>
                <a:close/>
                <a:moveTo>
                  <a:pt x="452" y="310"/>
                </a:moveTo>
                <a:cubicBezTo>
                  <a:pt x="457" y="357"/>
                  <a:pt x="497" y="394"/>
                  <a:pt x="546" y="394"/>
                </a:cubicBezTo>
                <a:cubicBezTo>
                  <a:pt x="594" y="394"/>
                  <a:pt x="634" y="357"/>
                  <a:pt x="639" y="310"/>
                </a:cubicBezTo>
                <a:lnTo>
                  <a:pt x="452" y="310"/>
                </a:lnTo>
                <a:close/>
                <a:moveTo>
                  <a:pt x="178" y="276"/>
                </a:moveTo>
                <a:lnTo>
                  <a:pt x="128" y="161"/>
                </a:lnTo>
                <a:lnTo>
                  <a:pt x="78" y="276"/>
                </a:lnTo>
                <a:lnTo>
                  <a:pt x="178" y="276"/>
                </a:lnTo>
                <a:close/>
                <a:moveTo>
                  <a:pt x="34" y="310"/>
                </a:moveTo>
                <a:cubicBezTo>
                  <a:pt x="39" y="357"/>
                  <a:pt x="79" y="394"/>
                  <a:pt x="127" y="394"/>
                </a:cubicBezTo>
                <a:cubicBezTo>
                  <a:pt x="176" y="394"/>
                  <a:pt x="216" y="357"/>
                  <a:pt x="221" y="310"/>
                </a:cubicBezTo>
                <a:lnTo>
                  <a:pt x="34" y="310"/>
                </a:lnTo>
                <a:close/>
                <a:moveTo>
                  <a:pt x="334" y="96"/>
                </a:moveTo>
                <a:cubicBezTo>
                  <a:pt x="319" y="96"/>
                  <a:pt x="308" y="107"/>
                  <a:pt x="308" y="121"/>
                </a:cubicBezTo>
                <a:lnTo>
                  <a:pt x="308" y="122"/>
                </a:lnTo>
                <a:lnTo>
                  <a:pt x="308" y="122"/>
                </a:lnTo>
                <a:lnTo>
                  <a:pt x="308" y="122"/>
                </a:lnTo>
                <a:cubicBezTo>
                  <a:pt x="308" y="136"/>
                  <a:pt x="319" y="148"/>
                  <a:pt x="334" y="148"/>
                </a:cubicBezTo>
                <a:cubicBezTo>
                  <a:pt x="348" y="148"/>
                  <a:pt x="359" y="136"/>
                  <a:pt x="360" y="122"/>
                </a:cubicBezTo>
                <a:lnTo>
                  <a:pt x="360" y="122"/>
                </a:lnTo>
                <a:lnTo>
                  <a:pt x="360" y="122"/>
                </a:lnTo>
                <a:lnTo>
                  <a:pt x="360" y="121"/>
                </a:lnTo>
                <a:cubicBezTo>
                  <a:pt x="359" y="107"/>
                  <a:pt x="348" y="96"/>
                  <a:pt x="334" y="96"/>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1" name="Freeform 7">
            <a:extLst>
              <a:ext uri="{FF2B5EF4-FFF2-40B4-BE49-F238E27FC236}">
                <a16:creationId xmlns:a16="http://schemas.microsoft.com/office/drawing/2014/main" id="{F6B57CDA-3300-49A8-922B-240513CB4BE6}"/>
              </a:ext>
            </a:extLst>
          </p:cNvPr>
          <p:cNvSpPr>
            <a:spLocks noEditPoints="1"/>
          </p:cNvSpPr>
          <p:nvPr/>
        </p:nvSpPr>
        <p:spPr bwMode="auto">
          <a:xfrm>
            <a:off x="2527300" y="1535113"/>
            <a:ext cx="242888" cy="266700"/>
          </a:xfrm>
          <a:custGeom>
            <a:avLst/>
            <a:gdLst>
              <a:gd name="T0" fmla="*/ 145 w 636"/>
              <a:gd name="T1" fmla="*/ 355 h 701"/>
              <a:gd name="T2" fmla="*/ 157 w 636"/>
              <a:gd name="T3" fmla="*/ 327 h 701"/>
              <a:gd name="T4" fmla="*/ 70 w 636"/>
              <a:gd name="T5" fmla="*/ 264 h 701"/>
              <a:gd name="T6" fmla="*/ 7 w 636"/>
              <a:gd name="T7" fmla="*/ 350 h 701"/>
              <a:gd name="T8" fmla="*/ 65 w 636"/>
              <a:gd name="T9" fmla="*/ 316 h 701"/>
              <a:gd name="T10" fmla="*/ 82 w 636"/>
              <a:gd name="T11" fmla="*/ 458 h 701"/>
              <a:gd name="T12" fmla="*/ 99 w 636"/>
              <a:gd name="T13" fmla="*/ 316 h 701"/>
              <a:gd name="T14" fmla="*/ 367 w 636"/>
              <a:gd name="T15" fmla="*/ 536 h 701"/>
              <a:gd name="T16" fmla="*/ 330 w 636"/>
              <a:gd name="T17" fmla="*/ 512 h 701"/>
              <a:gd name="T18" fmla="*/ 332 w 636"/>
              <a:gd name="T19" fmla="*/ 451 h 701"/>
              <a:gd name="T20" fmla="*/ 346 w 636"/>
              <a:gd name="T21" fmla="*/ 468 h 701"/>
              <a:gd name="T22" fmla="*/ 362 w 636"/>
              <a:gd name="T23" fmla="*/ 490 h 701"/>
              <a:gd name="T24" fmla="*/ 359 w 636"/>
              <a:gd name="T25" fmla="*/ 439 h 701"/>
              <a:gd name="T26" fmla="*/ 330 w 636"/>
              <a:gd name="T27" fmla="*/ 415 h 701"/>
              <a:gd name="T28" fmla="*/ 306 w 636"/>
              <a:gd name="T29" fmla="*/ 404 h 701"/>
              <a:gd name="T30" fmla="*/ 302 w 636"/>
              <a:gd name="T31" fmla="*/ 422 h 701"/>
              <a:gd name="T32" fmla="*/ 262 w 636"/>
              <a:gd name="T33" fmla="*/ 439 h 701"/>
              <a:gd name="T34" fmla="*/ 246 w 636"/>
              <a:gd name="T35" fmla="*/ 482 h 701"/>
              <a:gd name="T36" fmla="*/ 302 w 636"/>
              <a:gd name="T37" fmla="*/ 533 h 701"/>
              <a:gd name="T38" fmla="*/ 278 w 636"/>
              <a:gd name="T39" fmla="*/ 585 h 701"/>
              <a:gd name="T40" fmla="*/ 252 w 636"/>
              <a:gd name="T41" fmla="*/ 555 h 701"/>
              <a:gd name="T42" fmla="*/ 240 w 636"/>
              <a:gd name="T43" fmla="*/ 569 h 701"/>
              <a:gd name="T44" fmla="*/ 302 w 636"/>
              <a:gd name="T45" fmla="*/ 618 h 701"/>
              <a:gd name="T46" fmla="*/ 306 w 636"/>
              <a:gd name="T47" fmla="*/ 635 h 701"/>
              <a:gd name="T48" fmla="*/ 325 w 636"/>
              <a:gd name="T49" fmla="*/ 635 h 701"/>
              <a:gd name="T50" fmla="*/ 330 w 636"/>
              <a:gd name="T51" fmla="*/ 618 h 701"/>
              <a:gd name="T52" fmla="*/ 376 w 636"/>
              <a:gd name="T53" fmla="*/ 572 h 701"/>
              <a:gd name="T54" fmla="*/ 367 w 636"/>
              <a:gd name="T55" fmla="*/ 536 h 701"/>
              <a:gd name="T56" fmla="*/ 349 w 636"/>
              <a:gd name="T57" fmla="*/ 577 h 701"/>
              <a:gd name="T58" fmla="*/ 337 w 636"/>
              <a:gd name="T59" fmla="*/ 590 h 701"/>
              <a:gd name="T60" fmla="*/ 330 w 636"/>
              <a:gd name="T61" fmla="*/ 538 h 701"/>
              <a:gd name="T62" fmla="*/ 350 w 636"/>
              <a:gd name="T63" fmla="*/ 571 h 701"/>
              <a:gd name="T64" fmla="*/ 273 w 636"/>
              <a:gd name="T65" fmla="*/ 480 h 701"/>
              <a:gd name="T66" fmla="*/ 302 w 636"/>
              <a:gd name="T67" fmla="*/ 447 h 701"/>
              <a:gd name="T68" fmla="*/ 291 w 636"/>
              <a:gd name="T69" fmla="*/ 504 h 701"/>
              <a:gd name="T70" fmla="*/ 275 w 636"/>
              <a:gd name="T71" fmla="*/ 489 h 701"/>
              <a:gd name="T72" fmla="*/ 324 w 636"/>
              <a:gd name="T73" fmla="*/ 59 h 701"/>
              <a:gd name="T74" fmla="*/ 429 w 636"/>
              <a:gd name="T75" fmla="*/ 157 h 701"/>
              <a:gd name="T76" fmla="*/ 440 w 636"/>
              <a:gd name="T77" fmla="*/ 128 h 701"/>
              <a:gd name="T78" fmla="*/ 296 w 636"/>
              <a:gd name="T79" fmla="*/ 7 h 701"/>
              <a:gd name="T80" fmla="*/ 175 w 636"/>
              <a:gd name="T81" fmla="*/ 152 h 701"/>
              <a:gd name="T82" fmla="*/ 291 w 636"/>
              <a:gd name="T83" fmla="*/ 59 h 701"/>
              <a:gd name="T84" fmla="*/ 126 w 636"/>
              <a:gd name="T85" fmla="*/ 520 h 701"/>
              <a:gd name="T86" fmla="*/ 489 w 636"/>
              <a:gd name="T87" fmla="*/ 520 h 701"/>
              <a:gd name="T88" fmla="*/ 308 w 636"/>
              <a:gd name="T89" fmla="*/ 668 h 701"/>
              <a:gd name="T90" fmla="*/ 308 w 636"/>
              <a:gd name="T91" fmla="*/ 372 h 701"/>
              <a:gd name="T92" fmla="*/ 308 w 636"/>
              <a:gd name="T93" fmla="*/ 668 h 701"/>
              <a:gd name="T94" fmla="*/ 546 w 636"/>
              <a:gd name="T95" fmla="*/ 221 h 701"/>
              <a:gd name="T96" fmla="*/ 438 w 636"/>
              <a:gd name="T97" fmla="*/ 305 h 701"/>
              <a:gd name="T98" fmla="*/ 462 w 636"/>
              <a:gd name="T99" fmla="*/ 329 h 701"/>
              <a:gd name="T100" fmla="*/ 517 w 636"/>
              <a:gd name="T101" fmla="*/ 585 h 701"/>
              <a:gd name="T102" fmla="*/ 550 w 636"/>
              <a:gd name="T103" fmla="*/ 585 h 701"/>
              <a:gd name="T104" fmla="*/ 606 w 636"/>
              <a:gd name="T105" fmla="*/ 329 h 701"/>
              <a:gd name="T106" fmla="*/ 629 w 636"/>
              <a:gd name="T107" fmla="*/ 329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36" h="701">
                <a:moveTo>
                  <a:pt x="133" y="350"/>
                </a:moveTo>
                <a:cubicBezTo>
                  <a:pt x="136" y="354"/>
                  <a:pt x="140" y="355"/>
                  <a:pt x="145" y="355"/>
                </a:cubicBezTo>
                <a:cubicBezTo>
                  <a:pt x="149" y="355"/>
                  <a:pt x="153" y="354"/>
                  <a:pt x="157" y="350"/>
                </a:cubicBezTo>
                <a:cubicBezTo>
                  <a:pt x="163" y="344"/>
                  <a:pt x="163" y="333"/>
                  <a:pt x="157" y="327"/>
                </a:cubicBezTo>
                <a:lnTo>
                  <a:pt x="94" y="264"/>
                </a:lnTo>
                <a:cubicBezTo>
                  <a:pt x="87" y="257"/>
                  <a:pt x="76" y="257"/>
                  <a:pt x="70" y="264"/>
                </a:cubicBezTo>
                <a:lnTo>
                  <a:pt x="7" y="327"/>
                </a:lnTo>
                <a:cubicBezTo>
                  <a:pt x="0" y="333"/>
                  <a:pt x="0" y="344"/>
                  <a:pt x="7" y="350"/>
                </a:cubicBezTo>
                <a:cubicBezTo>
                  <a:pt x="13" y="357"/>
                  <a:pt x="24" y="357"/>
                  <a:pt x="31" y="350"/>
                </a:cubicBezTo>
                <a:lnTo>
                  <a:pt x="65" y="316"/>
                </a:lnTo>
                <a:lnTo>
                  <a:pt x="65" y="441"/>
                </a:lnTo>
                <a:cubicBezTo>
                  <a:pt x="65" y="451"/>
                  <a:pt x="72" y="458"/>
                  <a:pt x="82" y="458"/>
                </a:cubicBezTo>
                <a:cubicBezTo>
                  <a:pt x="91" y="458"/>
                  <a:pt x="99" y="451"/>
                  <a:pt x="99" y="441"/>
                </a:cubicBezTo>
                <a:lnTo>
                  <a:pt x="99" y="316"/>
                </a:lnTo>
                <a:lnTo>
                  <a:pt x="133" y="350"/>
                </a:lnTo>
                <a:close/>
                <a:moveTo>
                  <a:pt x="367" y="536"/>
                </a:moveTo>
                <a:cubicBezTo>
                  <a:pt x="363" y="530"/>
                  <a:pt x="358" y="525"/>
                  <a:pt x="351" y="520"/>
                </a:cubicBezTo>
                <a:cubicBezTo>
                  <a:pt x="345" y="517"/>
                  <a:pt x="339" y="514"/>
                  <a:pt x="330" y="512"/>
                </a:cubicBezTo>
                <a:lnTo>
                  <a:pt x="330" y="450"/>
                </a:lnTo>
                <a:cubicBezTo>
                  <a:pt x="331" y="450"/>
                  <a:pt x="331" y="451"/>
                  <a:pt x="332" y="451"/>
                </a:cubicBezTo>
                <a:cubicBezTo>
                  <a:pt x="335" y="453"/>
                  <a:pt x="338" y="456"/>
                  <a:pt x="341" y="459"/>
                </a:cubicBezTo>
                <a:cubicBezTo>
                  <a:pt x="343" y="462"/>
                  <a:pt x="345" y="465"/>
                  <a:pt x="346" y="468"/>
                </a:cubicBezTo>
                <a:cubicBezTo>
                  <a:pt x="347" y="472"/>
                  <a:pt x="348" y="475"/>
                  <a:pt x="348" y="479"/>
                </a:cubicBezTo>
                <a:cubicBezTo>
                  <a:pt x="349" y="488"/>
                  <a:pt x="356" y="491"/>
                  <a:pt x="362" y="490"/>
                </a:cubicBezTo>
                <a:cubicBezTo>
                  <a:pt x="368" y="490"/>
                  <a:pt x="372" y="485"/>
                  <a:pt x="374" y="476"/>
                </a:cubicBezTo>
                <a:cubicBezTo>
                  <a:pt x="373" y="461"/>
                  <a:pt x="368" y="448"/>
                  <a:pt x="359" y="439"/>
                </a:cubicBezTo>
                <a:cubicBezTo>
                  <a:pt x="351" y="431"/>
                  <a:pt x="341" y="426"/>
                  <a:pt x="330" y="423"/>
                </a:cubicBezTo>
                <a:lnTo>
                  <a:pt x="330" y="415"/>
                </a:lnTo>
                <a:cubicBezTo>
                  <a:pt x="330" y="411"/>
                  <a:pt x="329" y="407"/>
                  <a:pt x="325" y="404"/>
                </a:cubicBezTo>
                <a:cubicBezTo>
                  <a:pt x="319" y="399"/>
                  <a:pt x="312" y="399"/>
                  <a:pt x="306" y="404"/>
                </a:cubicBezTo>
                <a:cubicBezTo>
                  <a:pt x="304" y="406"/>
                  <a:pt x="302" y="410"/>
                  <a:pt x="302" y="415"/>
                </a:cubicBezTo>
                <a:lnTo>
                  <a:pt x="302" y="422"/>
                </a:lnTo>
                <a:cubicBezTo>
                  <a:pt x="295" y="423"/>
                  <a:pt x="289" y="424"/>
                  <a:pt x="283" y="426"/>
                </a:cubicBezTo>
                <a:cubicBezTo>
                  <a:pt x="275" y="430"/>
                  <a:pt x="268" y="434"/>
                  <a:pt x="262" y="439"/>
                </a:cubicBezTo>
                <a:cubicBezTo>
                  <a:pt x="257" y="444"/>
                  <a:pt x="253" y="451"/>
                  <a:pt x="250" y="458"/>
                </a:cubicBezTo>
                <a:cubicBezTo>
                  <a:pt x="247" y="466"/>
                  <a:pt x="246" y="473"/>
                  <a:pt x="246" y="482"/>
                </a:cubicBezTo>
                <a:cubicBezTo>
                  <a:pt x="248" y="496"/>
                  <a:pt x="254" y="509"/>
                  <a:pt x="265" y="518"/>
                </a:cubicBezTo>
                <a:cubicBezTo>
                  <a:pt x="275" y="526"/>
                  <a:pt x="288" y="531"/>
                  <a:pt x="302" y="533"/>
                </a:cubicBezTo>
                <a:lnTo>
                  <a:pt x="302" y="593"/>
                </a:lnTo>
                <a:cubicBezTo>
                  <a:pt x="292" y="592"/>
                  <a:pt x="284" y="589"/>
                  <a:pt x="278" y="585"/>
                </a:cubicBezTo>
                <a:cubicBezTo>
                  <a:pt x="271" y="580"/>
                  <a:pt x="267" y="573"/>
                  <a:pt x="265" y="566"/>
                </a:cubicBezTo>
                <a:cubicBezTo>
                  <a:pt x="264" y="560"/>
                  <a:pt x="259" y="555"/>
                  <a:pt x="252" y="555"/>
                </a:cubicBezTo>
                <a:cubicBezTo>
                  <a:pt x="246" y="555"/>
                  <a:pt x="243" y="558"/>
                  <a:pt x="242" y="559"/>
                </a:cubicBezTo>
                <a:cubicBezTo>
                  <a:pt x="241" y="561"/>
                  <a:pt x="239" y="564"/>
                  <a:pt x="240" y="569"/>
                </a:cubicBezTo>
                <a:cubicBezTo>
                  <a:pt x="243" y="585"/>
                  <a:pt x="251" y="597"/>
                  <a:pt x="264" y="606"/>
                </a:cubicBezTo>
                <a:cubicBezTo>
                  <a:pt x="275" y="613"/>
                  <a:pt x="287" y="617"/>
                  <a:pt x="302" y="618"/>
                </a:cubicBezTo>
                <a:lnTo>
                  <a:pt x="302" y="624"/>
                </a:lnTo>
                <a:cubicBezTo>
                  <a:pt x="302" y="630"/>
                  <a:pt x="304" y="633"/>
                  <a:pt x="306" y="635"/>
                </a:cubicBezTo>
                <a:cubicBezTo>
                  <a:pt x="309" y="637"/>
                  <a:pt x="312" y="639"/>
                  <a:pt x="316" y="639"/>
                </a:cubicBezTo>
                <a:cubicBezTo>
                  <a:pt x="319" y="639"/>
                  <a:pt x="322" y="638"/>
                  <a:pt x="325" y="635"/>
                </a:cubicBezTo>
                <a:cubicBezTo>
                  <a:pt x="328" y="633"/>
                  <a:pt x="330" y="629"/>
                  <a:pt x="330" y="624"/>
                </a:cubicBezTo>
                <a:lnTo>
                  <a:pt x="330" y="618"/>
                </a:lnTo>
                <a:cubicBezTo>
                  <a:pt x="344" y="616"/>
                  <a:pt x="355" y="610"/>
                  <a:pt x="362" y="602"/>
                </a:cubicBezTo>
                <a:cubicBezTo>
                  <a:pt x="370" y="593"/>
                  <a:pt x="375" y="583"/>
                  <a:pt x="376" y="572"/>
                </a:cubicBezTo>
                <a:cubicBezTo>
                  <a:pt x="376" y="566"/>
                  <a:pt x="376" y="561"/>
                  <a:pt x="375" y="554"/>
                </a:cubicBezTo>
                <a:cubicBezTo>
                  <a:pt x="374" y="548"/>
                  <a:pt x="371" y="542"/>
                  <a:pt x="367" y="536"/>
                </a:cubicBezTo>
                <a:close/>
                <a:moveTo>
                  <a:pt x="350" y="571"/>
                </a:moveTo>
                <a:cubicBezTo>
                  <a:pt x="350" y="572"/>
                  <a:pt x="350" y="573"/>
                  <a:pt x="349" y="577"/>
                </a:cubicBezTo>
                <a:cubicBezTo>
                  <a:pt x="348" y="579"/>
                  <a:pt x="347" y="581"/>
                  <a:pt x="345" y="584"/>
                </a:cubicBezTo>
                <a:cubicBezTo>
                  <a:pt x="343" y="586"/>
                  <a:pt x="341" y="588"/>
                  <a:pt x="337" y="590"/>
                </a:cubicBezTo>
                <a:cubicBezTo>
                  <a:pt x="335" y="591"/>
                  <a:pt x="333" y="592"/>
                  <a:pt x="330" y="593"/>
                </a:cubicBezTo>
                <a:lnTo>
                  <a:pt x="330" y="538"/>
                </a:lnTo>
                <a:cubicBezTo>
                  <a:pt x="336" y="540"/>
                  <a:pt x="341" y="543"/>
                  <a:pt x="344" y="547"/>
                </a:cubicBezTo>
                <a:cubicBezTo>
                  <a:pt x="348" y="552"/>
                  <a:pt x="351" y="560"/>
                  <a:pt x="350" y="571"/>
                </a:cubicBezTo>
                <a:close/>
                <a:moveTo>
                  <a:pt x="275" y="489"/>
                </a:moveTo>
                <a:cubicBezTo>
                  <a:pt x="274" y="486"/>
                  <a:pt x="273" y="483"/>
                  <a:pt x="273" y="480"/>
                </a:cubicBezTo>
                <a:cubicBezTo>
                  <a:pt x="272" y="471"/>
                  <a:pt x="275" y="463"/>
                  <a:pt x="281" y="457"/>
                </a:cubicBezTo>
                <a:cubicBezTo>
                  <a:pt x="286" y="452"/>
                  <a:pt x="293" y="449"/>
                  <a:pt x="302" y="447"/>
                </a:cubicBezTo>
                <a:lnTo>
                  <a:pt x="302" y="507"/>
                </a:lnTo>
                <a:cubicBezTo>
                  <a:pt x="298" y="507"/>
                  <a:pt x="294" y="505"/>
                  <a:pt x="291" y="504"/>
                </a:cubicBezTo>
                <a:cubicBezTo>
                  <a:pt x="286" y="501"/>
                  <a:pt x="282" y="499"/>
                  <a:pt x="280" y="496"/>
                </a:cubicBezTo>
                <a:cubicBezTo>
                  <a:pt x="277" y="494"/>
                  <a:pt x="276" y="491"/>
                  <a:pt x="275" y="489"/>
                </a:cubicBezTo>
                <a:close/>
                <a:moveTo>
                  <a:pt x="324" y="339"/>
                </a:moveTo>
                <a:lnTo>
                  <a:pt x="324" y="59"/>
                </a:lnTo>
                <a:lnTo>
                  <a:pt x="417" y="152"/>
                </a:lnTo>
                <a:cubicBezTo>
                  <a:pt x="420" y="155"/>
                  <a:pt x="424" y="157"/>
                  <a:pt x="429" y="157"/>
                </a:cubicBezTo>
                <a:cubicBezTo>
                  <a:pt x="433" y="157"/>
                  <a:pt x="437" y="155"/>
                  <a:pt x="440" y="152"/>
                </a:cubicBezTo>
                <a:cubicBezTo>
                  <a:pt x="447" y="145"/>
                  <a:pt x="447" y="134"/>
                  <a:pt x="440" y="128"/>
                </a:cubicBezTo>
                <a:lnTo>
                  <a:pt x="320" y="7"/>
                </a:lnTo>
                <a:cubicBezTo>
                  <a:pt x="313" y="0"/>
                  <a:pt x="302" y="0"/>
                  <a:pt x="296" y="7"/>
                </a:cubicBezTo>
                <a:lnTo>
                  <a:pt x="175" y="128"/>
                </a:lnTo>
                <a:cubicBezTo>
                  <a:pt x="168" y="134"/>
                  <a:pt x="168" y="145"/>
                  <a:pt x="175" y="152"/>
                </a:cubicBezTo>
                <a:cubicBezTo>
                  <a:pt x="182" y="158"/>
                  <a:pt x="192" y="158"/>
                  <a:pt x="199" y="152"/>
                </a:cubicBezTo>
                <a:lnTo>
                  <a:pt x="291" y="59"/>
                </a:lnTo>
                <a:lnTo>
                  <a:pt x="291" y="339"/>
                </a:lnTo>
                <a:cubicBezTo>
                  <a:pt x="199" y="347"/>
                  <a:pt x="126" y="425"/>
                  <a:pt x="126" y="520"/>
                </a:cubicBezTo>
                <a:cubicBezTo>
                  <a:pt x="126" y="620"/>
                  <a:pt x="208" y="701"/>
                  <a:pt x="308" y="701"/>
                </a:cubicBezTo>
                <a:cubicBezTo>
                  <a:pt x="408" y="701"/>
                  <a:pt x="489" y="620"/>
                  <a:pt x="489" y="520"/>
                </a:cubicBezTo>
                <a:cubicBezTo>
                  <a:pt x="489" y="425"/>
                  <a:pt x="417" y="347"/>
                  <a:pt x="324" y="339"/>
                </a:cubicBezTo>
                <a:close/>
                <a:moveTo>
                  <a:pt x="308" y="668"/>
                </a:moveTo>
                <a:cubicBezTo>
                  <a:pt x="226" y="668"/>
                  <a:pt x="160" y="601"/>
                  <a:pt x="160" y="520"/>
                </a:cubicBezTo>
                <a:cubicBezTo>
                  <a:pt x="160" y="438"/>
                  <a:pt x="226" y="372"/>
                  <a:pt x="308" y="372"/>
                </a:cubicBezTo>
                <a:cubicBezTo>
                  <a:pt x="389" y="372"/>
                  <a:pt x="456" y="438"/>
                  <a:pt x="456" y="520"/>
                </a:cubicBezTo>
                <a:cubicBezTo>
                  <a:pt x="456" y="601"/>
                  <a:pt x="389" y="668"/>
                  <a:pt x="308" y="668"/>
                </a:cubicBezTo>
                <a:close/>
                <a:moveTo>
                  <a:pt x="629" y="305"/>
                </a:moveTo>
                <a:lnTo>
                  <a:pt x="546" y="221"/>
                </a:lnTo>
                <a:cubicBezTo>
                  <a:pt x="539" y="215"/>
                  <a:pt x="528" y="215"/>
                  <a:pt x="522" y="221"/>
                </a:cubicBezTo>
                <a:lnTo>
                  <a:pt x="438" y="305"/>
                </a:lnTo>
                <a:cubicBezTo>
                  <a:pt x="431" y="312"/>
                  <a:pt x="431" y="323"/>
                  <a:pt x="438" y="329"/>
                </a:cubicBezTo>
                <a:cubicBezTo>
                  <a:pt x="444" y="336"/>
                  <a:pt x="455" y="336"/>
                  <a:pt x="462" y="329"/>
                </a:cubicBezTo>
                <a:lnTo>
                  <a:pt x="517" y="274"/>
                </a:lnTo>
                <a:lnTo>
                  <a:pt x="517" y="585"/>
                </a:lnTo>
                <a:cubicBezTo>
                  <a:pt x="517" y="594"/>
                  <a:pt x="524" y="601"/>
                  <a:pt x="534" y="601"/>
                </a:cubicBezTo>
                <a:cubicBezTo>
                  <a:pt x="543" y="601"/>
                  <a:pt x="550" y="594"/>
                  <a:pt x="550" y="585"/>
                </a:cubicBezTo>
                <a:lnTo>
                  <a:pt x="550" y="274"/>
                </a:lnTo>
                <a:lnTo>
                  <a:pt x="606" y="329"/>
                </a:lnTo>
                <a:cubicBezTo>
                  <a:pt x="609" y="332"/>
                  <a:pt x="613" y="334"/>
                  <a:pt x="618" y="334"/>
                </a:cubicBezTo>
                <a:cubicBezTo>
                  <a:pt x="622" y="334"/>
                  <a:pt x="626" y="332"/>
                  <a:pt x="629" y="329"/>
                </a:cubicBezTo>
                <a:cubicBezTo>
                  <a:pt x="636" y="323"/>
                  <a:pt x="636" y="312"/>
                  <a:pt x="629" y="305"/>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2" name="Freeform 8">
            <a:extLst>
              <a:ext uri="{FF2B5EF4-FFF2-40B4-BE49-F238E27FC236}">
                <a16:creationId xmlns:a16="http://schemas.microsoft.com/office/drawing/2014/main" id="{46B07E6F-7DE4-40A3-A5B7-B44D3AD6FBAD}"/>
              </a:ext>
            </a:extLst>
          </p:cNvPr>
          <p:cNvSpPr>
            <a:spLocks noEditPoints="1"/>
          </p:cNvSpPr>
          <p:nvPr/>
        </p:nvSpPr>
        <p:spPr bwMode="auto">
          <a:xfrm>
            <a:off x="4497388" y="1565275"/>
            <a:ext cx="228600" cy="209550"/>
          </a:xfrm>
          <a:custGeom>
            <a:avLst/>
            <a:gdLst>
              <a:gd name="T0" fmla="*/ 254 w 601"/>
              <a:gd name="T1" fmla="*/ 172 h 551"/>
              <a:gd name="T2" fmla="*/ 41 w 601"/>
              <a:gd name="T3" fmla="*/ 172 h 551"/>
              <a:gd name="T4" fmla="*/ 409 w 601"/>
              <a:gd name="T5" fmla="*/ 273 h 551"/>
              <a:gd name="T6" fmla="*/ 409 w 601"/>
              <a:gd name="T7" fmla="*/ 0 h 551"/>
              <a:gd name="T8" fmla="*/ 409 w 601"/>
              <a:gd name="T9" fmla="*/ 273 h 551"/>
              <a:gd name="T10" fmla="*/ 514 w 601"/>
              <a:gd name="T11" fmla="*/ 137 h 551"/>
              <a:gd name="T12" fmla="*/ 305 w 601"/>
              <a:gd name="T13" fmla="*/ 137 h 551"/>
              <a:gd name="T14" fmla="*/ 589 w 601"/>
              <a:gd name="T15" fmla="*/ 300 h 551"/>
              <a:gd name="T16" fmla="*/ 450 w 601"/>
              <a:gd name="T17" fmla="*/ 284 h 551"/>
              <a:gd name="T18" fmla="*/ 368 w 601"/>
              <a:gd name="T19" fmla="*/ 284 h 551"/>
              <a:gd name="T20" fmla="*/ 269 w 601"/>
              <a:gd name="T21" fmla="*/ 291 h 551"/>
              <a:gd name="T22" fmla="*/ 175 w 601"/>
              <a:gd name="T23" fmla="*/ 286 h 551"/>
              <a:gd name="T24" fmla="*/ 121 w 601"/>
              <a:gd name="T25" fmla="*/ 286 h 551"/>
              <a:gd name="T26" fmla="*/ 13 w 601"/>
              <a:gd name="T27" fmla="*/ 295 h 551"/>
              <a:gd name="T28" fmla="*/ 0 w 601"/>
              <a:gd name="T29" fmla="*/ 475 h 551"/>
              <a:gd name="T30" fmla="*/ 218 w 601"/>
              <a:gd name="T31" fmla="*/ 491 h 551"/>
              <a:gd name="T32" fmla="*/ 234 w 601"/>
              <a:gd name="T33" fmla="*/ 551 h 551"/>
              <a:gd name="T34" fmla="*/ 601 w 601"/>
              <a:gd name="T35" fmla="*/ 535 h 551"/>
              <a:gd name="T36" fmla="*/ 589 w 601"/>
              <a:gd name="T37" fmla="*/ 300 h 551"/>
              <a:gd name="T38" fmla="*/ 218 w 601"/>
              <a:gd name="T39" fmla="*/ 459 h 551"/>
              <a:gd name="T40" fmla="*/ 32 w 601"/>
              <a:gd name="T41" fmla="*/ 323 h 551"/>
              <a:gd name="T42" fmla="*/ 133 w 601"/>
              <a:gd name="T43" fmla="*/ 447 h 551"/>
              <a:gd name="T44" fmla="*/ 163 w 601"/>
              <a:gd name="T45" fmla="*/ 447 h 551"/>
              <a:gd name="T46" fmla="*/ 218 w 601"/>
              <a:gd name="T47" fmla="*/ 313 h 551"/>
              <a:gd name="T48" fmla="*/ 569 w 601"/>
              <a:gd name="T49" fmla="*/ 519 h 551"/>
              <a:gd name="T50" fmla="*/ 250 w 601"/>
              <a:gd name="T51" fmla="*/ 329 h 551"/>
              <a:gd name="T52" fmla="*/ 394 w 601"/>
              <a:gd name="T53" fmla="*/ 496 h 551"/>
              <a:gd name="T54" fmla="*/ 425 w 601"/>
              <a:gd name="T55" fmla="*/ 496 h 551"/>
              <a:gd name="T56" fmla="*/ 569 w 601"/>
              <a:gd name="T57" fmla="*/ 329 h 551"/>
              <a:gd name="T58" fmla="*/ 148 w 601"/>
              <a:gd name="T59" fmla="*/ 98 h 551"/>
              <a:gd name="T60" fmla="*/ 148 w 601"/>
              <a:gd name="T61" fmla="*/ 246 h 551"/>
              <a:gd name="T62" fmla="*/ 148 w 601"/>
              <a:gd name="T63" fmla="*/ 98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1" h="551">
                <a:moveTo>
                  <a:pt x="148" y="278"/>
                </a:moveTo>
                <a:cubicBezTo>
                  <a:pt x="206" y="278"/>
                  <a:pt x="254" y="231"/>
                  <a:pt x="254" y="172"/>
                </a:cubicBezTo>
                <a:cubicBezTo>
                  <a:pt x="254" y="113"/>
                  <a:pt x="206" y="66"/>
                  <a:pt x="148" y="66"/>
                </a:cubicBezTo>
                <a:cubicBezTo>
                  <a:pt x="89" y="66"/>
                  <a:pt x="41" y="113"/>
                  <a:pt x="41" y="172"/>
                </a:cubicBezTo>
                <a:cubicBezTo>
                  <a:pt x="41" y="231"/>
                  <a:pt x="89" y="278"/>
                  <a:pt x="148" y="278"/>
                </a:cubicBezTo>
                <a:close/>
                <a:moveTo>
                  <a:pt x="409" y="273"/>
                </a:moveTo>
                <a:cubicBezTo>
                  <a:pt x="484" y="273"/>
                  <a:pt x="546" y="212"/>
                  <a:pt x="546" y="137"/>
                </a:cubicBezTo>
                <a:cubicBezTo>
                  <a:pt x="546" y="62"/>
                  <a:pt x="484" y="0"/>
                  <a:pt x="409" y="0"/>
                </a:cubicBezTo>
                <a:cubicBezTo>
                  <a:pt x="334" y="0"/>
                  <a:pt x="273" y="62"/>
                  <a:pt x="273" y="137"/>
                </a:cubicBezTo>
                <a:cubicBezTo>
                  <a:pt x="273" y="212"/>
                  <a:pt x="334" y="273"/>
                  <a:pt x="409" y="273"/>
                </a:cubicBezTo>
                <a:close/>
                <a:moveTo>
                  <a:pt x="409" y="32"/>
                </a:moveTo>
                <a:cubicBezTo>
                  <a:pt x="467" y="32"/>
                  <a:pt x="514" y="79"/>
                  <a:pt x="514" y="137"/>
                </a:cubicBezTo>
                <a:cubicBezTo>
                  <a:pt x="514" y="195"/>
                  <a:pt x="467" y="241"/>
                  <a:pt x="409" y="241"/>
                </a:cubicBezTo>
                <a:cubicBezTo>
                  <a:pt x="351" y="241"/>
                  <a:pt x="305" y="195"/>
                  <a:pt x="305" y="137"/>
                </a:cubicBezTo>
                <a:cubicBezTo>
                  <a:pt x="305" y="79"/>
                  <a:pt x="351" y="32"/>
                  <a:pt x="409" y="32"/>
                </a:cubicBezTo>
                <a:close/>
                <a:moveTo>
                  <a:pt x="589" y="300"/>
                </a:moveTo>
                <a:lnTo>
                  <a:pt x="469" y="273"/>
                </a:lnTo>
                <a:cubicBezTo>
                  <a:pt x="461" y="271"/>
                  <a:pt x="453" y="276"/>
                  <a:pt x="450" y="284"/>
                </a:cubicBezTo>
                <a:lnTo>
                  <a:pt x="409" y="432"/>
                </a:lnTo>
                <a:lnTo>
                  <a:pt x="368" y="284"/>
                </a:lnTo>
                <a:cubicBezTo>
                  <a:pt x="366" y="276"/>
                  <a:pt x="358" y="271"/>
                  <a:pt x="349" y="273"/>
                </a:cubicBezTo>
                <a:lnTo>
                  <a:pt x="269" y="291"/>
                </a:lnTo>
                <a:lnTo>
                  <a:pt x="194" y="274"/>
                </a:lnTo>
                <a:cubicBezTo>
                  <a:pt x="186" y="273"/>
                  <a:pt x="177" y="278"/>
                  <a:pt x="175" y="286"/>
                </a:cubicBezTo>
                <a:lnTo>
                  <a:pt x="148" y="383"/>
                </a:lnTo>
                <a:lnTo>
                  <a:pt x="121" y="286"/>
                </a:lnTo>
                <a:cubicBezTo>
                  <a:pt x="119" y="278"/>
                  <a:pt x="110" y="273"/>
                  <a:pt x="102" y="274"/>
                </a:cubicBezTo>
                <a:lnTo>
                  <a:pt x="13" y="295"/>
                </a:lnTo>
                <a:cubicBezTo>
                  <a:pt x="5" y="296"/>
                  <a:pt x="0" y="303"/>
                  <a:pt x="0" y="310"/>
                </a:cubicBezTo>
                <a:lnTo>
                  <a:pt x="0" y="475"/>
                </a:lnTo>
                <a:cubicBezTo>
                  <a:pt x="0" y="483"/>
                  <a:pt x="7" y="491"/>
                  <a:pt x="16" y="491"/>
                </a:cubicBezTo>
                <a:lnTo>
                  <a:pt x="218" y="491"/>
                </a:lnTo>
                <a:lnTo>
                  <a:pt x="218" y="535"/>
                </a:lnTo>
                <a:cubicBezTo>
                  <a:pt x="218" y="544"/>
                  <a:pt x="225" y="551"/>
                  <a:pt x="234" y="551"/>
                </a:cubicBezTo>
                <a:lnTo>
                  <a:pt x="585" y="551"/>
                </a:lnTo>
                <a:cubicBezTo>
                  <a:pt x="594" y="551"/>
                  <a:pt x="601" y="544"/>
                  <a:pt x="601" y="535"/>
                </a:cubicBezTo>
                <a:lnTo>
                  <a:pt x="601" y="316"/>
                </a:lnTo>
                <a:cubicBezTo>
                  <a:pt x="601" y="308"/>
                  <a:pt x="596" y="302"/>
                  <a:pt x="589" y="300"/>
                </a:cubicBezTo>
                <a:close/>
                <a:moveTo>
                  <a:pt x="218" y="316"/>
                </a:moveTo>
                <a:lnTo>
                  <a:pt x="218" y="459"/>
                </a:lnTo>
                <a:lnTo>
                  <a:pt x="32" y="459"/>
                </a:lnTo>
                <a:lnTo>
                  <a:pt x="32" y="323"/>
                </a:lnTo>
                <a:lnTo>
                  <a:pt x="94" y="309"/>
                </a:lnTo>
                <a:lnTo>
                  <a:pt x="133" y="447"/>
                </a:lnTo>
                <a:cubicBezTo>
                  <a:pt x="134" y="453"/>
                  <a:pt x="141" y="458"/>
                  <a:pt x="148" y="458"/>
                </a:cubicBezTo>
                <a:cubicBezTo>
                  <a:pt x="155" y="458"/>
                  <a:pt x="161" y="453"/>
                  <a:pt x="163" y="447"/>
                </a:cubicBezTo>
                <a:lnTo>
                  <a:pt x="202" y="309"/>
                </a:lnTo>
                <a:lnTo>
                  <a:pt x="218" y="313"/>
                </a:lnTo>
                <a:cubicBezTo>
                  <a:pt x="218" y="314"/>
                  <a:pt x="218" y="315"/>
                  <a:pt x="218" y="316"/>
                </a:cubicBezTo>
                <a:close/>
                <a:moveTo>
                  <a:pt x="569" y="519"/>
                </a:moveTo>
                <a:lnTo>
                  <a:pt x="250" y="519"/>
                </a:lnTo>
                <a:lnTo>
                  <a:pt x="250" y="329"/>
                </a:lnTo>
                <a:lnTo>
                  <a:pt x="342" y="308"/>
                </a:lnTo>
                <a:lnTo>
                  <a:pt x="394" y="496"/>
                </a:lnTo>
                <a:cubicBezTo>
                  <a:pt x="396" y="503"/>
                  <a:pt x="402" y="508"/>
                  <a:pt x="409" y="508"/>
                </a:cubicBezTo>
                <a:cubicBezTo>
                  <a:pt x="417" y="508"/>
                  <a:pt x="423" y="503"/>
                  <a:pt x="425" y="496"/>
                </a:cubicBezTo>
                <a:lnTo>
                  <a:pt x="477" y="308"/>
                </a:lnTo>
                <a:lnTo>
                  <a:pt x="569" y="329"/>
                </a:lnTo>
                <a:lnTo>
                  <a:pt x="569" y="519"/>
                </a:lnTo>
                <a:close/>
                <a:moveTo>
                  <a:pt x="148" y="98"/>
                </a:moveTo>
                <a:cubicBezTo>
                  <a:pt x="189" y="98"/>
                  <a:pt x="222" y="131"/>
                  <a:pt x="222" y="172"/>
                </a:cubicBezTo>
                <a:cubicBezTo>
                  <a:pt x="222" y="213"/>
                  <a:pt x="189" y="246"/>
                  <a:pt x="148" y="246"/>
                </a:cubicBezTo>
                <a:cubicBezTo>
                  <a:pt x="107" y="246"/>
                  <a:pt x="73" y="213"/>
                  <a:pt x="73" y="172"/>
                </a:cubicBezTo>
                <a:cubicBezTo>
                  <a:pt x="73" y="131"/>
                  <a:pt x="107" y="98"/>
                  <a:pt x="148" y="98"/>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3" name="Freeform 9">
            <a:extLst>
              <a:ext uri="{FF2B5EF4-FFF2-40B4-BE49-F238E27FC236}">
                <a16:creationId xmlns:a16="http://schemas.microsoft.com/office/drawing/2014/main" id="{247AE326-FD90-4C80-ABB4-B9E989E3180D}"/>
              </a:ext>
            </a:extLst>
          </p:cNvPr>
          <p:cNvSpPr>
            <a:spLocks noEditPoints="1"/>
          </p:cNvSpPr>
          <p:nvPr/>
        </p:nvSpPr>
        <p:spPr bwMode="auto">
          <a:xfrm>
            <a:off x="933450" y="2693988"/>
            <a:ext cx="184150" cy="215900"/>
          </a:xfrm>
          <a:custGeom>
            <a:avLst/>
            <a:gdLst>
              <a:gd name="T0" fmla="*/ 421 w 483"/>
              <a:gd name="T1" fmla="*/ 156 h 568"/>
              <a:gd name="T2" fmla="*/ 424 w 483"/>
              <a:gd name="T3" fmla="*/ 161 h 568"/>
              <a:gd name="T4" fmla="*/ 425 w 483"/>
              <a:gd name="T5" fmla="*/ 167 h 568"/>
              <a:gd name="T6" fmla="*/ 421 w 483"/>
              <a:gd name="T7" fmla="*/ 564 h 568"/>
              <a:gd name="T8" fmla="*/ 15 w 483"/>
              <a:gd name="T9" fmla="*/ 568 h 568"/>
              <a:gd name="T10" fmla="*/ 0 w 483"/>
              <a:gd name="T11" fmla="*/ 553 h 568"/>
              <a:gd name="T12" fmla="*/ 4 w 483"/>
              <a:gd name="T13" fmla="*/ 66 h 568"/>
              <a:gd name="T14" fmla="*/ 320 w 483"/>
              <a:gd name="T15" fmla="*/ 62 h 568"/>
              <a:gd name="T16" fmla="*/ 326 w 483"/>
              <a:gd name="T17" fmla="*/ 63 h 568"/>
              <a:gd name="T18" fmla="*/ 330 w 483"/>
              <a:gd name="T19" fmla="*/ 66 h 568"/>
              <a:gd name="T20" fmla="*/ 211 w 483"/>
              <a:gd name="T21" fmla="*/ 397 h 568"/>
              <a:gd name="T22" fmla="*/ 100 w 483"/>
              <a:gd name="T23" fmla="*/ 287 h 568"/>
              <a:gd name="T24" fmla="*/ 211 w 483"/>
              <a:gd name="T25" fmla="*/ 176 h 568"/>
              <a:gd name="T26" fmla="*/ 321 w 483"/>
              <a:gd name="T27" fmla="*/ 287 h 568"/>
              <a:gd name="T28" fmla="*/ 288 w 483"/>
              <a:gd name="T29" fmla="*/ 311 h 568"/>
              <a:gd name="T30" fmla="*/ 271 w 483"/>
              <a:gd name="T31" fmla="*/ 233 h 568"/>
              <a:gd name="T32" fmla="*/ 225 w 483"/>
              <a:gd name="T33" fmla="*/ 273 h 568"/>
              <a:gd name="T34" fmla="*/ 288 w 483"/>
              <a:gd name="T35" fmla="*/ 311 h 568"/>
              <a:gd name="T36" fmla="*/ 196 w 483"/>
              <a:gd name="T37" fmla="*/ 207 h 568"/>
              <a:gd name="T38" fmla="*/ 130 w 483"/>
              <a:gd name="T39" fmla="*/ 287 h 568"/>
              <a:gd name="T40" fmla="*/ 211 w 483"/>
              <a:gd name="T41" fmla="*/ 368 h 568"/>
              <a:gd name="T42" fmla="*/ 261 w 483"/>
              <a:gd name="T43" fmla="*/ 350 h 568"/>
              <a:gd name="T44" fmla="*/ 197 w 483"/>
              <a:gd name="T45" fmla="*/ 284 h 568"/>
              <a:gd name="T46" fmla="*/ 92 w 483"/>
              <a:gd name="T47" fmla="*/ 477 h 568"/>
              <a:gd name="T48" fmla="*/ 344 w 483"/>
              <a:gd name="T49" fmla="*/ 481 h 568"/>
              <a:gd name="T50" fmla="*/ 344 w 483"/>
              <a:gd name="T51" fmla="*/ 502 h 568"/>
              <a:gd name="T52" fmla="*/ 92 w 483"/>
              <a:gd name="T53" fmla="*/ 506 h 568"/>
              <a:gd name="T54" fmla="*/ 77 w 483"/>
              <a:gd name="T55" fmla="*/ 492 h 568"/>
              <a:gd name="T56" fmla="*/ 92 w 483"/>
              <a:gd name="T57" fmla="*/ 477 h 568"/>
              <a:gd name="T58" fmla="*/ 77 w 483"/>
              <a:gd name="T59" fmla="*/ 441 h 568"/>
              <a:gd name="T60" fmla="*/ 92 w 483"/>
              <a:gd name="T61" fmla="*/ 426 h 568"/>
              <a:gd name="T62" fmla="*/ 344 w 483"/>
              <a:gd name="T63" fmla="*/ 430 h 568"/>
              <a:gd name="T64" fmla="*/ 344 w 483"/>
              <a:gd name="T65" fmla="*/ 451 h 568"/>
              <a:gd name="T66" fmla="*/ 92 w 483"/>
              <a:gd name="T67" fmla="*/ 455 h 568"/>
              <a:gd name="T68" fmla="*/ 92 w 483"/>
              <a:gd name="T69" fmla="*/ 0 h 568"/>
              <a:gd name="T70" fmla="*/ 478 w 483"/>
              <a:gd name="T71" fmla="*/ 5 h 568"/>
              <a:gd name="T72" fmla="*/ 483 w 483"/>
              <a:gd name="T73" fmla="*/ 472 h 568"/>
              <a:gd name="T74" fmla="*/ 468 w 483"/>
              <a:gd name="T75" fmla="*/ 487 h 568"/>
              <a:gd name="T76" fmla="*/ 453 w 483"/>
              <a:gd name="T77" fmla="*/ 472 h 568"/>
              <a:gd name="T78" fmla="*/ 92 w 483"/>
              <a:gd name="T79" fmla="*/ 30 h 568"/>
              <a:gd name="T80" fmla="*/ 77 w 483"/>
              <a:gd name="T81" fmla="*/ 15 h 568"/>
              <a:gd name="T82" fmla="*/ 92 w 483"/>
              <a:gd name="T83" fmla="*/ 0 h 568"/>
              <a:gd name="T84" fmla="*/ 335 w 483"/>
              <a:gd name="T85" fmla="*/ 112 h 568"/>
              <a:gd name="T86" fmla="*/ 375 w 483"/>
              <a:gd name="T87" fmla="*/ 152 h 568"/>
              <a:gd name="T88" fmla="*/ 396 w 483"/>
              <a:gd name="T89" fmla="*/ 539 h 568"/>
              <a:gd name="T90" fmla="*/ 320 w 483"/>
              <a:gd name="T91" fmla="*/ 181 h 568"/>
              <a:gd name="T92" fmla="*/ 305 w 483"/>
              <a:gd name="T93" fmla="*/ 167 h 568"/>
              <a:gd name="T94" fmla="*/ 29 w 483"/>
              <a:gd name="T95" fmla="*/ 91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3" h="568">
                <a:moveTo>
                  <a:pt x="330" y="66"/>
                </a:moveTo>
                <a:lnTo>
                  <a:pt x="421" y="156"/>
                </a:lnTo>
                <a:cubicBezTo>
                  <a:pt x="421" y="157"/>
                  <a:pt x="422" y="158"/>
                  <a:pt x="423" y="159"/>
                </a:cubicBezTo>
                <a:cubicBezTo>
                  <a:pt x="423" y="159"/>
                  <a:pt x="423" y="160"/>
                  <a:pt x="424" y="161"/>
                </a:cubicBezTo>
                <a:cubicBezTo>
                  <a:pt x="424" y="162"/>
                  <a:pt x="424" y="163"/>
                  <a:pt x="425" y="164"/>
                </a:cubicBezTo>
                <a:cubicBezTo>
                  <a:pt x="425" y="165"/>
                  <a:pt x="425" y="166"/>
                  <a:pt x="425" y="167"/>
                </a:cubicBezTo>
                <a:lnTo>
                  <a:pt x="425" y="553"/>
                </a:lnTo>
                <a:cubicBezTo>
                  <a:pt x="425" y="557"/>
                  <a:pt x="423" y="561"/>
                  <a:pt x="421" y="564"/>
                </a:cubicBezTo>
                <a:cubicBezTo>
                  <a:pt x="418" y="566"/>
                  <a:pt x="414" y="568"/>
                  <a:pt x="410" y="568"/>
                </a:cubicBezTo>
                <a:lnTo>
                  <a:pt x="15" y="568"/>
                </a:lnTo>
                <a:cubicBezTo>
                  <a:pt x="11" y="568"/>
                  <a:pt x="7" y="566"/>
                  <a:pt x="4" y="564"/>
                </a:cubicBezTo>
                <a:cubicBezTo>
                  <a:pt x="2" y="561"/>
                  <a:pt x="0" y="557"/>
                  <a:pt x="0" y="553"/>
                </a:cubicBezTo>
                <a:lnTo>
                  <a:pt x="0" y="76"/>
                </a:lnTo>
                <a:cubicBezTo>
                  <a:pt x="0" y="72"/>
                  <a:pt x="2" y="69"/>
                  <a:pt x="4" y="66"/>
                </a:cubicBezTo>
                <a:cubicBezTo>
                  <a:pt x="7" y="63"/>
                  <a:pt x="11" y="62"/>
                  <a:pt x="15" y="62"/>
                </a:cubicBezTo>
                <a:lnTo>
                  <a:pt x="320" y="62"/>
                </a:lnTo>
                <a:cubicBezTo>
                  <a:pt x="321" y="62"/>
                  <a:pt x="322" y="62"/>
                  <a:pt x="323" y="62"/>
                </a:cubicBezTo>
                <a:cubicBezTo>
                  <a:pt x="324" y="62"/>
                  <a:pt x="325" y="63"/>
                  <a:pt x="326" y="63"/>
                </a:cubicBezTo>
                <a:cubicBezTo>
                  <a:pt x="326" y="63"/>
                  <a:pt x="327" y="64"/>
                  <a:pt x="328" y="64"/>
                </a:cubicBezTo>
                <a:cubicBezTo>
                  <a:pt x="329" y="65"/>
                  <a:pt x="330" y="65"/>
                  <a:pt x="330" y="66"/>
                </a:cubicBezTo>
                <a:close/>
                <a:moveTo>
                  <a:pt x="289" y="365"/>
                </a:moveTo>
                <a:cubicBezTo>
                  <a:pt x="269" y="385"/>
                  <a:pt x="241" y="397"/>
                  <a:pt x="211" y="397"/>
                </a:cubicBezTo>
                <a:cubicBezTo>
                  <a:pt x="180" y="397"/>
                  <a:pt x="153" y="385"/>
                  <a:pt x="133" y="365"/>
                </a:cubicBezTo>
                <a:cubicBezTo>
                  <a:pt x="113" y="345"/>
                  <a:pt x="100" y="317"/>
                  <a:pt x="100" y="287"/>
                </a:cubicBezTo>
                <a:cubicBezTo>
                  <a:pt x="100" y="256"/>
                  <a:pt x="113" y="229"/>
                  <a:pt x="133" y="209"/>
                </a:cubicBezTo>
                <a:cubicBezTo>
                  <a:pt x="153" y="189"/>
                  <a:pt x="180" y="176"/>
                  <a:pt x="211" y="176"/>
                </a:cubicBezTo>
                <a:cubicBezTo>
                  <a:pt x="241" y="176"/>
                  <a:pt x="269" y="189"/>
                  <a:pt x="289" y="209"/>
                </a:cubicBezTo>
                <a:cubicBezTo>
                  <a:pt x="309" y="229"/>
                  <a:pt x="321" y="256"/>
                  <a:pt x="321" y="287"/>
                </a:cubicBezTo>
                <a:cubicBezTo>
                  <a:pt x="321" y="317"/>
                  <a:pt x="309" y="345"/>
                  <a:pt x="289" y="365"/>
                </a:cubicBezTo>
                <a:close/>
                <a:moveTo>
                  <a:pt x="288" y="311"/>
                </a:moveTo>
                <a:cubicBezTo>
                  <a:pt x="291" y="303"/>
                  <a:pt x="292" y="295"/>
                  <a:pt x="292" y="287"/>
                </a:cubicBezTo>
                <a:cubicBezTo>
                  <a:pt x="292" y="266"/>
                  <a:pt x="284" y="247"/>
                  <a:pt x="271" y="233"/>
                </a:cubicBezTo>
                <a:cubicBezTo>
                  <a:pt x="260" y="220"/>
                  <a:pt x="243" y="211"/>
                  <a:pt x="225" y="207"/>
                </a:cubicBezTo>
                <a:lnTo>
                  <a:pt x="225" y="273"/>
                </a:lnTo>
                <a:lnTo>
                  <a:pt x="281" y="328"/>
                </a:lnTo>
                <a:cubicBezTo>
                  <a:pt x="284" y="323"/>
                  <a:pt x="286" y="317"/>
                  <a:pt x="288" y="311"/>
                </a:cubicBezTo>
                <a:close/>
                <a:moveTo>
                  <a:pt x="196" y="279"/>
                </a:moveTo>
                <a:lnTo>
                  <a:pt x="196" y="207"/>
                </a:lnTo>
                <a:cubicBezTo>
                  <a:pt x="178" y="211"/>
                  <a:pt x="162" y="220"/>
                  <a:pt x="150" y="233"/>
                </a:cubicBezTo>
                <a:cubicBezTo>
                  <a:pt x="137" y="247"/>
                  <a:pt x="130" y="266"/>
                  <a:pt x="130" y="287"/>
                </a:cubicBezTo>
                <a:cubicBezTo>
                  <a:pt x="130" y="309"/>
                  <a:pt x="139" y="330"/>
                  <a:pt x="153" y="344"/>
                </a:cubicBezTo>
                <a:cubicBezTo>
                  <a:pt x="168" y="359"/>
                  <a:pt x="188" y="368"/>
                  <a:pt x="211" y="368"/>
                </a:cubicBezTo>
                <a:cubicBezTo>
                  <a:pt x="221" y="368"/>
                  <a:pt x="231" y="366"/>
                  <a:pt x="240" y="363"/>
                </a:cubicBezTo>
                <a:cubicBezTo>
                  <a:pt x="248" y="360"/>
                  <a:pt x="255" y="355"/>
                  <a:pt x="261" y="350"/>
                </a:cubicBezTo>
                <a:lnTo>
                  <a:pt x="200" y="289"/>
                </a:lnTo>
                <a:cubicBezTo>
                  <a:pt x="199" y="288"/>
                  <a:pt x="198" y="286"/>
                  <a:pt x="197" y="284"/>
                </a:cubicBezTo>
                <a:cubicBezTo>
                  <a:pt x="196" y="283"/>
                  <a:pt x="196" y="281"/>
                  <a:pt x="196" y="279"/>
                </a:cubicBezTo>
                <a:close/>
                <a:moveTo>
                  <a:pt x="92" y="477"/>
                </a:moveTo>
                <a:lnTo>
                  <a:pt x="333" y="477"/>
                </a:lnTo>
                <a:cubicBezTo>
                  <a:pt x="337" y="477"/>
                  <a:pt x="341" y="479"/>
                  <a:pt x="344" y="481"/>
                </a:cubicBezTo>
                <a:cubicBezTo>
                  <a:pt x="346" y="484"/>
                  <a:pt x="348" y="488"/>
                  <a:pt x="348" y="492"/>
                </a:cubicBezTo>
                <a:cubicBezTo>
                  <a:pt x="348" y="496"/>
                  <a:pt x="346" y="499"/>
                  <a:pt x="344" y="502"/>
                </a:cubicBezTo>
                <a:cubicBezTo>
                  <a:pt x="341" y="505"/>
                  <a:pt x="337" y="506"/>
                  <a:pt x="333" y="506"/>
                </a:cubicBezTo>
                <a:lnTo>
                  <a:pt x="92" y="506"/>
                </a:lnTo>
                <a:cubicBezTo>
                  <a:pt x="88" y="506"/>
                  <a:pt x="84" y="505"/>
                  <a:pt x="81" y="502"/>
                </a:cubicBezTo>
                <a:cubicBezTo>
                  <a:pt x="79" y="499"/>
                  <a:pt x="77" y="496"/>
                  <a:pt x="77" y="492"/>
                </a:cubicBezTo>
                <a:cubicBezTo>
                  <a:pt x="77" y="488"/>
                  <a:pt x="79" y="484"/>
                  <a:pt x="81" y="481"/>
                </a:cubicBezTo>
                <a:cubicBezTo>
                  <a:pt x="84" y="479"/>
                  <a:pt x="88" y="477"/>
                  <a:pt x="92" y="477"/>
                </a:cubicBezTo>
                <a:close/>
                <a:moveTo>
                  <a:pt x="81" y="451"/>
                </a:moveTo>
                <a:cubicBezTo>
                  <a:pt x="79" y="448"/>
                  <a:pt x="77" y="445"/>
                  <a:pt x="77" y="441"/>
                </a:cubicBezTo>
                <a:cubicBezTo>
                  <a:pt x="77" y="437"/>
                  <a:pt x="79" y="433"/>
                  <a:pt x="81" y="430"/>
                </a:cubicBezTo>
                <a:cubicBezTo>
                  <a:pt x="84" y="428"/>
                  <a:pt x="88" y="426"/>
                  <a:pt x="92" y="426"/>
                </a:cubicBezTo>
                <a:lnTo>
                  <a:pt x="333" y="426"/>
                </a:lnTo>
                <a:cubicBezTo>
                  <a:pt x="337" y="426"/>
                  <a:pt x="341" y="428"/>
                  <a:pt x="344" y="430"/>
                </a:cubicBezTo>
                <a:cubicBezTo>
                  <a:pt x="346" y="433"/>
                  <a:pt x="348" y="437"/>
                  <a:pt x="348" y="441"/>
                </a:cubicBezTo>
                <a:cubicBezTo>
                  <a:pt x="348" y="445"/>
                  <a:pt x="346" y="448"/>
                  <a:pt x="344" y="451"/>
                </a:cubicBezTo>
                <a:cubicBezTo>
                  <a:pt x="341" y="454"/>
                  <a:pt x="337" y="455"/>
                  <a:pt x="333" y="455"/>
                </a:cubicBezTo>
                <a:lnTo>
                  <a:pt x="92" y="455"/>
                </a:lnTo>
                <a:cubicBezTo>
                  <a:pt x="88" y="455"/>
                  <a:pt x="84" y="454"/>
                  <a:pt x="81" y="451"/>
                </a:cubicBezTo>
                <a:close/>
                <a:moveTo>
                  <a:pt x="92" y="0"/>
                </a:moveTo>
                <a:lnTo>
                  <a:pt x="468" y="0"/>
                </a:lnTo>
                <a:cubicBezTo>
                  <a:pt x="472" y="0"/>
                  <a:pt x="476" y="2"/>
                  <a:pt x="478" y="5"/>
                </a:cubicBezTo>
                <a:cubicBezTo>
                  <a:pt x="481" y="7"/>
                  <a:pt x="483" y="11"/>
                  <a:pt x="483" y="15"/>
                </a:cubicBezTo>
                <a:lnTo>
                  <a:pt x="483" y="472"/>
                </a:lnTo>
                <a:cubicBezTo>
                  <a:pt x="483" y="476"/>
                  <a:pt x="481" y="480"/>
                  <a:pt x="478" y="483"/>
                </a:cubicBezTo>
                <a:cubicBezTo>
                  <a:pt x="476" y="485"/>
                  <a:pt x="472" y="487"/>
                  <a:pt x="468" y="487"/>
                </a:cubicBezTo>
                <a:cubicBezTo>
                  <a:pt x="464" y="487"/>
                  <a:pt x="460" y="485"/>
                  <a:pt x="458" y="483"/>
                </a:cubicBezTo>
                <a:cubicBezTo>
                  <a:pt x="455" y="480"/>
                  <a:pt x="453" y="476"/>
                  <a:pt x="453" y="472"/>
                </a:cubicBezTo>
                <a:lnTo>
                  <a:pt x="453" y="30"/>
                </a:lnTo>
                <a:lnTo>
                  <a:pt x="92" y="30"/>
                </a:lnTo>
                <a:cubicBezTo>
                  <a:pt x="88" y="30"/>
                  <a:pt x="84" y="28"/>
                  <a:pt x="82" y="25"/>
                </a:cubicBezTo>
                <a:cubicBezTo>
                  <a:pt x="79" y="23"/>
                  <a:pt x="77" y="19"/>
                  <a:pt x="77" y="15"/>
                </a:cubicBezTo>
                <a:cubicBezTo>
                  <a:pt x="77" y="11"/>
                  <a:pt x="79" y="7"/>
                  <a:pt x="82" y="5"/>
                </a:cubicBezTo>
                <a:cubicBezTo>
                  <a:pt x="84" y="2"/>
                  <a:pt x="88" y="0"/>
                  <a:pt x="92" y="0"/>
                </a:cubicBezTo>
                <a:close/>
                <a:moveTo>
                  <a:pt x="375" y="152"/>
                </a:moveTo>
                <a:lnTo>
                  <a:pt x="335" y="112"/>
                </a:lnTo>
                <a:lnTo>
                  <a:pt x="335" y="152"/>
                </a:lnTo>
                <a:lnTo>
                  <a:pt x="375" y="152"/>
                </a:lnTo>
                <a:close/>
                <a:moveTo>
                  <a:pt x="29" y="539"/>
                </a:moveTo>
                <a:lnTo>
                  <a:pt x="396" y="539"/>
                </a:lnTo>
                <a:lnTo>
                  <a:pt x="396" y="181"/>
                </a:lnTo>
                <a:lnTo>
                  <a:pt x="320" y="181"/>
                </a:lnTo>
                <a:cubicBezTo>
                  <a:pt x="316" y="181"/>
                  <a:pt x="312" y="180"/>
                  <a:pt x="310" y="177"/>
                </a:cubicBezTo>
                <a:cubicBezTo>
                  <a:pt x="307" y="174"/>
                  <a:pt x="305" y="171"/>
                  <a:pt x="305" y="167"/>
                </a:cubicBezTo>
                <a:lnTo>
                  <a:pt x="305" y="91"/>
                </a:lnTo>
                <a:lnTo>
                  <a:pt x="29" y="91"/>
                </a:lnTo>
                <a:lnTo>
                  <a:pt x="29" y="53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4" name="Freeform 10">
            <a:extLst>
              <a:ext uri="{FF2B5EF4-FFF2-40B4-BE49-F238E27FC236}">
                <a16:creationId xmlns:a16="http://schemas.microsoft.com/office/drawing/2014/main" id="{89A59D30-B0A1-42E8-A22D-48B31D60A0BD}"/>
              </a:ext>
            </a:extLst>
          </p:cNvPr>
          <p:cNvSpPr>
            <a:spLocks noEditPoints="1"/>
          </p:cNvSpPr>
          <p:nvPr/>
        </p:nvSpPr>
        <p:spPr bwMode="auto">
          <a:xfrm>
            <a:off x="3279775" y="2689225"/>
            <a:ext cx="190500" cy="223838"/>
          </a:xfrm>
          <a:custGeom>
            <a:avLst/>
            <a:gdLst>
              <a:gd name="T0" fmla="*/ 127 w 502"/>
              <a:gd name="T1" fmla="*/ 235 h 588"/>
              <a:gd name="T2" fmla="*/ 156 w 502"/>
              <a:gd name="T3" fmla="*/ 116 h 588"/>
              <a:gd name="T4" fmla="*/ 261 w 502"/>
              <a:gd name="T5" fmla="*/ 52 h 588"/>
              <a:gd name="T6" fmla="*/ 379 w 502"/>
              <a:gd name="T7" fmla="*/ 82 h 588"/>
              <a:gd name="T8" fmla="*/ 442 w 502"/>
              <a:gd name="T9" fmla="*/ 187 h 588"/>
              <a:gd name="T10" fmla="*/ 309 w 502"/>
              <a:gd name="T11" fmla="*/ 369 h 588"/>
              <a:gd name="T12" fmla="*/ 190 w 502"/>
              <a:gd name="T13" fmla="*/ 340 h 588"/>
              <a:gd name="T14" fmla="*/ 127 w 502"/>
              <a:gd name="T15" fmla="*/ 235 h 588"/>
              <a:gd name="T16" fmla="*/ 364 w 502"/>
              <a:gd name="T17" fmla="*/ 103 h 588"/>
              <a:gd name="T18" fmla="*/ 264 w 502"/>
              <a:gd name="T19" fmla="*/ 78 h 588"/>
              <a:gd name="T20" fmla="*/ 250 w 502"/>
              <a:gd name="T21" fmla="*/ 97 h 588"/>
              <a:gd name="T22" fmla="*/ 270 w 502"/>
              <a:gd name="T23" fmla="*/ 112 h 588"/>
              <a:gd name="T24" fmla="*/ 344 w 502"/>
              <a:gd name="T25" fmla="*/ 130 h 588"/>
              <a:gd name="T26" fmla="*/ 383 w 502"/>
              <a:gd name="T27" fmla="*/ 196 h 588"/>
              <a:gd name="T28" fmla="*/ 390 w 502"/>
              <a:gd name="T29" fmla="*/ 207 h 588"/>
              <a:gd name="T30" fmla="*/ 402 w 502"/>
              <a:gd name="T31" fmla="*/ 210 h 588"/>
              <a:gd name="T32" fmla="*/ 416 w 502"/>
              <a:gd name="T33" fmla="*/ 191 h 588"/>
              <a:gd name="T34" fmla="*/ 364 w 502"/>
              <a:gd name="T35" fmla="*/ 103 h 588"/>
              <a:gd name="T36" fmla="*/ 110 w 502"/>
              <a:gd name="T37" fmla="*/ 398 h 588"/>
              <a:gd name="T38" fmla="*/ 10 w 502"/>
              <a:gd name="T39" fmla="*/ 536 h 588"/>
              <a:gd name="T40" fmla="*/ 16 w 502"/>
              <a:gd name="T41" fmla="*/ 578 h 588"/>
              <a:gd name="T42" fmla="*/ 59 w 502"/>
              <a:gd name="T43" fmla="*/ 572 h 588"/>
              <a:gd name="T44" fmla="*/ 159 w 502"/>
              <a:gd name="T45" fmla="*/ 434 h 588"/>
              <a:gd name="T46" fmla="*/ 110 w 502"/>
              <a:gd name="T47" fmla="*/ 398 h 588"/>
              <a:gd name="T48" fmla="*/ 127 w 502"/>
              <a:gd name="T49" fmla="*/ 375 h 588"/>
              <a:gd name="T50" fmla="*/ 176 w 502"/>
              <a:gd name="T51" fmla="*/ 412 h 588"/>
              <a:gd name="T52" fmla="*/ 190 w 502"/>
              <a:gd name="T53" fmla="*/ 392 h 588"/>
              <a:gd name="T54" fmla="*/ 315 w 502"/>
              <a:gd name="T55" fmla="*/ 413 h 588"/>
              <a:gd name="T56" fmla="*/ 485 w 502"/>
              <a:gd name="T57" fmla="*/ 180 h 588"/>
              <a:gd name="T58" fmla="*/ 405 w 502"/>
              <a:gd name="T59" fmla="*/ 46 h 588"/>
              <a:gd name="T60" fmla="*/ 254 w 502"/>
              <a:gd name="T61" fmla="*/ 8 h 588"/>
              <a:gd name="T62" fmla="*/ 84 w 502"/>
              <a:gd name="T63" fmla="*/ 241 h 588"/>
              <a:gd name="T64" fmla="*/ 141 w 502"/>
              <a:gd name="T65" fmla="*/ 355 h 588"/>
              <a:gd name="T66" fmla="*/ 127 w 502"/>
              <a:gd name="T67" fmla="*/ 375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2" h="588">
                <a:moveTo>
                  <a:pt x="127" y="235"/>
                </a:moveTo>
                <a:cubicBezTo>
                  <a:pt x="121" y="192"/>
                  <a:pt x="131" y="150"/>
                  <a:pt x="156" y="116"/>
                </a:cubicBezTo>
                <a:cubicBezTo>
                  <a:pt x="181" y="81"/>
                  <a:pt x="219" y="59"/>
                  <a:pt x="261" y="52"/>
                </a:cubicBezTo>
                <a:cubicBezTo>
                  <a:pt x="303" y="46"/>
                  <a:pt x="345" y="56"/>
                  <a:pt x="379" y="82"/>
                </a:cubicBezTo>
                <a:cubicBezTo>
                  <a:pt x="413" y="107"/>
                  <a:pt x="436" y="145"/>
                  <a:pt x="442" y="187"/>
                </a:cubicBezTo>
                <a:cubicBezTo>
                  <a:pt x="455" y="274"/>
                  <a:pt x="395" y="356"/>
                  <a:pt x="309" y="369"/>
                </a:cubicBezTo>
                <a:cubicBezTo>
                  <a:pt x="267" y="376"/>
                  <a:pt x="225" y="365"/>
                  <a:pt x="190" y="340"/>
                </a:cubicBezTo>
                <a:cubicBezTo>
                  <a:pt x="156" y="314"/>
                  <a:pt x="134" y="277"/>
                  <a:pt x="127" y="235"/>
                </a:cubicBezTo>
                <a:close/>
                <a:moveTo>
                  <a:pt x="364" y="103"/>
                </a:moveTo>
                <a:cubicBezTo>
                  <a:pt x="335" y="81"/>
                  <a:pt x="300" y="73"/>
                  <a:pt x="264" y="78"/>
                </a:cubicBezTo>
                <a:cubicBezTo>
                  <a:pt x="255" y="79"/>
                  <a:pt x="249" y="88"/>
                  <a:pt x="250" y="97"/>
                </a:cubicBezTo>
                <a:cubicBezTo>
                  <a:pt x="252" y="107"/>
                  <a:pt x="260" y="113"/>
                  <a:pt x="270" y="112"/>
                </a:cubicBezTo>
                <a:cubicBezTo>
                  <a:pt x="296" y="108"/>
                  <a:pt x="322" y="114"/>
                  <a:pt x="344" y="130"/>
                </a:cubicBezTo>
                <a:cubicBezTo>
                  <a:pt x="365" y="146"/>
                  <a:pt x="379" y="169"/>
                  <a:pt x="383" y="196"/>
                </a:cubicBezTo>
                <a:cubicBezTo>
                  <a:pt x="384" y="201"/>
                  <a:pt x="386" y="204"/>
                  <a:pt x="390" y="207"/>
                </a:cubicBezTo>
                <a:cubicBezTo>
                  <a:pt x="393" y="210"/>
                  <a:pt x="398" y="211"/>
                  <a:pt x="402" y="210"/>
                </a:cubicBezTo>
                <a:cubicBezTo>
                  <a:pt x="412" y="209"/>
                  <a:pt x="418" y="200"/>
                  <a:pt x="416" y="191"/>
                </a:cubicBezTo>
                <a:cubicBezTo>
                  <a:pt x="411" y="155"/>
                  <a:pt x="392" y="124"/>
                  <a:pt x="364" y="103"/>
                </a:cubicBezTo>
                <a:close/>
                <a:moveTo>
                  <a:pt x="110" y="398"/>
                </a:moveTo>
                <a:lnTo>
                  <a:pt x="10" y="536"/>
                </a:lnTo>
                <a:cubicBezTo>
                  <a:pt x="0" y="549"/>
                  <a:pt x="3" y="568"/>
                  <a:pt x="16" y="578"/>
                </a:cubicBezTo>
                <a:cubicBezTo>
                  <a:pt x="30" y="588"/>
                  <a:pt x="49" y="586"/>
                  <a:pt x="59" y="572"/>
                </a:cubicBezTo>
                <a:lnTo>
                  <a:pt x="159" y="434"/>
                </a:lnTo>
                <a:lnTo>
                  <a:pt x="110" y="398"/>
                </a:lnTo>
                <a:close/>
                <a:moveTo>
                  <a:pt x="127" y="375"/>
                </a:moveTo>
                <a:lnTo>
                  <a:pt x="176" y="412"/>
                </a:lnTo>
                <a:lnTo>
                  <a:pt x="190" y="392"/>
                </a:lnTo>
                <a:cubicBezTo>
                  <a:pt x="227" y="412"/>
                  <a:pt x="271" y="420"/>
                  <a:pt x="315" y="413"/>
                </a:cubicBezTo>
                <a:cubicBezTo>
                  <a:pt x="426" y="396"/>
                  <a:pt x="502" y="292"/>
                  <a:pt x="485" y="180"/>
                </a:cubicBezTo>
                <a:cubicBezTo>
                  <a:pt x="477" y="124"/>
                  <a:pt x="447" y="77"/>
                  <a:pt x="405" y="46"/>
                </a:cubicBezTo>
                <a:cubicBezTo>
                  <a:pt x="363" y="15"/>
                  <a:pt x="309" y="0"/>
                  <a:pt x="254" y="8"/>
                </a:cubicBezTo>
                <a:cubicBezTo>
                  <a:pt x="143" y="25"/>
                  <a:pt x="67" y="129"/>
                  <a:pt x="84" y="241"/>
                </a:cubicBezTo>
                <a:cubicBezTo>
                  <a:pt x="91" y="286"/>
                  <a:pt x="111" y="326"/>
                  <a:pt x="141" y="355"/>
                </a:cubicBezTo>
                <a:lnTo>
                  <a:pt x="127" y="37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5" name="Freeform 11">
            <a:extLst>
              <a:ext uri="{FF2B5EF4-FFF2-40B4-BE49-F238E27FC236}">
                <a16:creationId xmlns:a16="http://schemas.microsoft.com/office/drawing/2014/main" id="{5FF6D8A6-72B1-4477-968E-FCD6CDADFAA7}"/>
              </a:ext>
            </a:extLst>
          </p:cNvPr>
          <p:cNvSpPr>
            <a:spLocks noEditPoints="1"/>
          </p:cNvSpPr>
          <p:nvPr/>
        </p:nvSpPr>
        <p:spPr bwMode="auto">
          <a:xfrm>
            <a:off x="5416550" y="2687638"/>
            <a:ext cx="247650" cy="228600"/>
          </a:xfrm>
          <a:custGeom>
            <a:avLst/>
            <a:gdLst>
              <a:gd name="T0" fmla="*/ 240 w 651"/>
              <a:gd name="T1" fmla="*/ 337 h 604"/>
              <a:gd name="T2" fmla="*/ 495 w 651"/>
              <a:gd name="T3" fmla="*/ 368 h 604"/>
              <a:gd name="T4" fmla="*/ 497 w 651"/>
              <a:gd name="T5" fmla="*/ 375 h 604"/>
              <a:gd name="T6" fmla="*/ 458 w 651"/>
              <a:gd name="T7" fmla="*/ 214 h 604"/>
              <a:gd name="T8" fmla="*/ 458 w 651"/>
              <a:gd name="T9" fmla="*/ 326 h 604"/>
              <a:gd name="T10" fmla="*/ 538 w 651"/>
              <a:gd name="T11" fmla="*/ 243 h 604"/>
              <a:gd name="T12" fmla="*/ 566 w 651"/>
              <a:gd name="T13" fmla="*/ 363 h 604"/>
              <a:gd name="T14" fmla="*/ 566 w 651"/>
              <a:gd name="T15" fmla="*/ 246 h 604"/>
              <a:gd name="T16" fmla="*/ 532 w 651"/>
              <a:gd name="T17" fmla="*/ 135 h 604"/>
              <a:gd name="T18" fmla="*/ 393 w 651"/>
              <a:gd name="T19" fmla="*/ 156 h 604"/>
              <a:gd name="T20" fmla="*/ 384 w 651"/>
              <a:gd name="T21" fmla="*/ 367 h 604"/>
              <a:gd name="T22" fmla="*/ 361 w 651"/>
              <a:gd name="T23" fmla="*/ 340 h 604"/>
              <a:gd name="T24" fmla="*/ 427 w 651"/>
              <a:gd name="T25" fmla="*/ 105 h 604"/>
              <a:gd name="T26" fmla="*/ 607 w 651"/>
              <a:gd name="T27" fmla="*/ 220 h 604"/>
              <a:gd name="T28" fmla="*/ 618 w 651"/>
              <a:gd name="T29" fmla="*/ 389 h 604"/>
              <a:gd name="T30" fmla="*/ 635 w 651"/>
              <a:gd name="T31" fmla="*/ 429 h 604"/>
              <a:gd name="T32" fmla="*/ 634 w 651"/>
              <a:gd name="T33" fmla="*/ 523 h 604"/>
              <a:gd name="T34" fmla="*/ 430 w 651"/>
              <a:gd name="T35" fmla="*/ 539 h 604"/>
              <a:gd name="T36" fmla="*/ 541 w 651"/>
              <a:gd name="T37" fmla="*/ 475 h 604"/>
              <a:gd name="T38" fmla="*/ 567 w 651"/>
              <a:gd name="T39" fmla="*/ 476 h 604"/>
              <a:gd name="T40" fmla="*/ 608 w 651"/>
              <a:gd name="T41" fmla="*/ 525 h 604"/>
              <a:gd name="T42" fmla="*/ 528 w 651"/>
              <a:gd name="T43" fmla="*/ 415 h 604"/>
              <a:gd name="T44" fmla="*/ 415 w 651"/>
              <a:gd name="T45" fmla="*/ 420 h 604"/>
              <a:gd name="T46" fmla="*/ 426 w 651"/>
              <a:gd name="T47" fmla="*/ 373 h 604"/>
              <a:gd name="T48" fmla="*/ 385 w 651"/>
              <a:gd name="T49" fmla="*/ 247 h 604"/>
              <a:gd name="T50" fmla="*/ 386 w 651"/>
              <a:gd name="T51" fmla="*/ 219 h 604"/>
              <a:gd name="T52" fmla="*/ 476 w 651"/>
              <a:gd name="T53" fmla="*/ 181 h 604"/>
              <a:gd name="T54" fmla="*/ 186 w 651"/>
              <a:gd name="T55" fmla="*/ 125 h 604"/>
              <a:gd name="T56" fmla="*/ 228 w 651"/>
              <a:gd name="T57" fmla="*/ 101 h 604"/>
              <a:gd name="T58" fmla="*/ 314 w 651"/>
              <a:gd name="T59" fmla="*/ 168 h 604"/>
              <a:gd name="T60" fmla="*/ 258 w 651"/>
              <a:gd name="T61" fmla="*/ 32 h 604"/>
              <a:gd name="T62" fmla="*/ 98 w 651"/>
              <a:gd name="T63" fmla="*/ 151 h 604"/>
              <a:gd name="T64" fmla="*/ 140 w 651"/>
              <a:gd name="T65" fmla="*/ 103 h 604"/>
              <a:gd name="T66" fmla="*/ 135 w 651"/>
              <a:gd name="T67" fmla="*/ 134 h 604"/>
              <a:gd name="T68" fmla="*/ 255 w 651"/>
              <a:gd name="T69" fmla="*/ 283 h 604"/>
              <a:gd name="T70" fmla="*/ 280 w 651"/>
              <a:gd name="T71" fmla="*/ 142 h 604"/>
              <a:gd name="T72" fmla="*/ 224 w 651"/>
              <a:gd name="T73" fmla="*/ 157 h 604"/>
              <a:gd name="T74" fmla="*/ 137 w 651"/>
              <a:gd name="T75" fmla="*/ 130 h 604"/>
              <a:gd name="T76" fmla="*/ 111 w 651"/>
              <a:gd name="T77" fmla="*/ 392 h 604"/>
              <a:gd name="T78" fmla="*/ 77 w 651"/>
              <a:gd name="T79" fmla="*/ 578 h 604"/>
              <a:gd name="T80" fmla="*/ 91 w 651"/>
              <a:gd name="T81" fmla="*/ 485 h 604"/>
              <a:gd name="T82" fmla="*/ 116 w 651"/>
              <a:gd name="T83" fmla="*/ 565 h 604"/>
              <a:gd name="T84" fmla="*/ 285 w 651"/>
              <a:gd name="T85" fmla="*/ 578 h 604"/>
              <a:gd name="T86" fmla="*/ 309 w 651"/>
              <a:gd name="T87" fmla="*/ 471 h 604"/>
              <a:gd name="T88" fmla="*/ 326 w 651"/>
              <a:gd name="T89" fmla="*/ 578 h 604"/>
              <a:gd name="T90" fmla="*/ 322 w 651"/>
              <a:gd name="T91" fmla="*/ 400 h 604"/>
              <a:gd name="T92" fmla="*/ 207 w 651"/>
              <a:gd name="T93" fmla="*/ 423 h 604"/>
              <a:gd name="T94" fmla="*/ 1 w 651"/>
              <a:gd name="T95" fmla="*/ 502 h 604"/>
              <a:gd name="T96" fmla="*/ 133 w 651"/>
              <a:gd name="T97" fmla="*/ 358 h 604"/>
              <a:gd name="T98" fmla="*/ 94 w 651"/>
              <a:gd name="T99" fmla="*/ 230 h 604"/>
              <a:gd name="T100" fmla="*/ 77 w 651"/>
              <a:gd name="T101" fmla="*/ 70 h 604"/>
              <a:gd name="T102" fmla="*/ 280 w 651"/>
              <a:gd name="T103" fmla="*/ 11 h 604"/>
              <a:gd name="T104" fmla="*/ 327 w 651"/>
              <a:gd name="T105" fmla="*/ 218 h 604"/>
              <a:gd name="T106" fmla="*/ 269 w 651"/>
              <a:gd name="T107" fmla="*/ 350 h 604"/>
              <a:gd name="T108" fmla="*/ 408 w 651"/>
              <a:gd name="T109" fmla="*/ 470 h 604"/>
              <a:gd name="T110" fmla="*/ 371 w 651"/>
              <a:gd name="T111"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51" h="604">
                <a:moveTo>
                  <a:pt x="169" y="364"/>
                </a:moveTo>
                <a:lnTo>
                  <a:pt x="169" y="364"/>
                </a:lnTo>
                <a:cubicBezTo>
                  <a:pt x="182" y="374"/>
                  <a:pt x="194" y="383"/>
                  <a:pt x="207" y="390"/>
                </a:cubicBezTo>
                <a:cubicBezTo>
                  <a:pt x="214" y="386"/>
                  <a:pt x="222" y="381"/>
                  <a:pt x="229" y="376"/>
                </a:cubicBezTo>
                <a:cubicBezTo>
                  <a:pt x="235" y="371"/>
                  <a:pt x="241" y="367"/>
                  <a:pt x="245" y="363"/>
                </a:cubicBezTo>
                <a:lnTo>
                  <a:pt x="244" y="359"/>
                </a:lnTo>
                <a:cubicBezTo>
                  <a:pt x="243" y="354"/>
                  <a:pt x="242" y="349"/>
                  <a:pt x="241" y="344"/>
                </a:cubicBezTo>
                <a:cubicBezTo>
                  <a:pt x="240" y="342"/>
                  <a:pt x="240" y="339"/>
                  <a:pt x="240" y="337"/>
                </a:cubicBezTo>
                <a:cubicBezTo>
                  <a:pt x="239" y="333"/>
                  <a:pt x="239" y="329"/>
                  <a:pt x="237" y="326"/>
                </a:cubicBezTo>
                <a:cubicBezTo>
                  <a:pt x="234" y="326"/>
                  <a:pt x="231" y="327"/>
                  <a:pt x="229" y="327"/>
                </a:cubicBezTo>
                <a:cubicBezTo>
                  <a:pt x="221" y="329"/>
                  <a:pt x="214" y="330"/>
                  <a:pt x="207" y="330"/>
                </a:cubicBezTo>
                <a:cubicBezTo>
                  <a:pt x="200" y="330"/>
                  <a:pt x="193" y="329"/>
                  <a:pt x="185" y="327"/>
                </a:cubicBezTo>
                <a:lnTo>
                  <a:pt x="177" y="326"/>
                </a:lnTo>
                <a:lnTo>
                  <a:pt x="169" y="364"/>
                </a:lnTo>
                <a:close/>
                <a:moveTo>
                  <a:pt x="497" y="375"/>
                </a:moveTo>
                <a:cubicBezTo>
                  <a:pt x="496" y="373"/>
                  <a:pt x="496" y="371"/>
                  <a:pt x="495" y="368"/>
                </a:cubicBezTo>
                <a:cubicBezTo>
                  <a:pt x="494" y="364"/>
                  <a:pt x="493" y="360"/>
                  <a:pt x="491" y="357"/>
                </a:cubicBezTo>
                <a:lnTo>
                  <a:pt x="460" y="357"/>
                </a:lnTo>
                <a:lnTo>
                  <a:pt x="459" y="360"/>
                </a:lnTo>
                <a:cubicBezTo>
                  <a:pt x="458" y="363"/>
                  <a:pt x="457" y="365"/>
                  <a:pt x="456" y="368"/>
                </a:cubicBezTo>
                <a:cubicBezTo>
                  <a:pt x="456" y="370"/>
                  <a:pt x="455" y="372"/>
                  <a:pt x="454" y="375"/>
                </a:cubicBezTo>
                <a:lnTo>
                  <a:pt x="454" y="375"/>
                </a:lnTo>
                <a:cubicBezTo>
                  <a:pt x="461" y="381"/>
                  <a:pt x="468" y="385"/>
                  <a:pt x="476" y="385"/>
                </a:cubicBezTo>
                <a:cubicBezTo>
                  <a:pt x="483" y="385"/>
                  <a:pt x="490" y="381"/>
                  <a:pt x="497" y="375"/>
                </a:cubicBezTo>
                <a:close/>
                <a:moveTo>
                  <a:pt x="538" y="243"/>
                </a:moveTo>
                <a:lnTo>
                  <a:pt x="537" y="242"/>
                </a:lnTo>
                <a:cubicBezTo>
                  <a:pt x="536" y="242"/>
                  <a:pt x="536" y="241"/>
                  <a:pt x="535" y="241"/>
                </a:cubicBezTo>
                <a:cubicBezTo>
                  <a:pt x="523" y="238"/>
                  <a:pt x="512" y="234"/>
                  <a:pt x="501" y="229"/>
                </a:cubicBezTo>
                <a:cubicBezTo>
                  <a:pt x="490" y="224"/>
                  <a:pt x="479" y="218"/>
                  <a:pt x="469" y="211"/>
                </a:cubicBezTo>
                <a:cubicBezTo>
                  <a:pt x="468" y="210"/>
                  <a:pt x="467" y="209"/>
                  <a:pt x="465" y="209"/>
                </a:cubicBezTo>
                <a:lnTo>
                  <a:pt x="465" y="208"/>
                </a:lnTo>
                <a:lnTo>
                  <a:pt x="458" y="214"/>
                </a:lnTo>
                <a:cubicBezTo>
                  <a:pt x="452" y="219"/>
                  <a:pt x="446" y="224"/>
                  <a:pt x="440" y="228"/>
                </a:cubicBezTo>
                <a:cubicBezTo>
                  <a:pt x="434" y="232"/>
                  <a:pt x="427" y="235"/>
                  <a:pt x="420" y="239"/>
                </a:cubicBezTo>
                <a:lnTo>
                  <a:pt x="413" y="242"/>
                </a:lnTo>
                <a:lnTo>
                  <a:pt x="413" y="244"/>
                </a:lnTo>
                <a:cubicBezTo>
                  <a:pt x="414" y="256"/>
                  <a:pt x="417" y="267"/>
                  <a:pt x="421" y="278"/>
                </a:cubicBezTo>
                <a:cubicBezTo>
                  <a:pt x="425" y="289"/>
                  <a:pt x="431" y="299"/>
                  <a:pt x="439" y="309"/>
                </a:cubicBezTo>
                <a:cubicBezTo>
                  <a:pt x="441" y="312"/>
                  <a:pt x="444" y="315"/>
                  <a:pt x="447" y="318"/>
                </a:cubicBezTo>
                <a:cubicBezTo>
                  <a:pt x="451" y="321"/>
                  <a:pt x="454" y="324"/>
                  <a:pt x="458" y="326"/>
                </a:cubicBezTo>
                <a:cubicBezTo>
                  <a:pt x="464" y="330"/>
                  <a:pt x="470" y="331"/>
                  <a:pt x="476" y="331"/>
                </a:cubicBezTo>
                <a:cubicBezTo>
                  <a:pt x="482" y="331"/>
                  <a:pt x="488" y="329"/>
                  <a:pt x="493" y="326"/>
                </a:cubicBezTo>
                <a:cubicBezTo>
                  <a:pt x="497" y="324"/>
                  <a:pt x="500" y="321"/>
                  <a:pt x="503" y="318"/>
                </a:cubicBezTo>
                <a:cubicBezTo>
                  <a:pt x="506" y="316"/>
                  <a:pt x="509" y="313"/>
                  <a:pt x="512" y="310"/>
                </a:cubicBezTo>
                <a:cubicBezTo>
                  <a:pt x="519" y="301"/>
                  <a:pt x="525" y="291"/>
                  <a:pt x="529" y="280"/>
                </a:cubicBezTo>
                <a:cubicBezTo>
                  <a:pt x="534" y="270"/>
                  <a:pt x="537" y="258"/>
                  <a:pt x="539" y="247"/>
                </a:cubicBezTo>
                <a:cubicBezTo>
                  <a:pt x="539" y="246"/>
                  <a:pt x="538" y="245"/>
                  <a:pt x="538" y="244"/>
                </a:cubicBezTo>
                <a:lnTo>
                  <a:pt x="538" y="243"/>
                </a:lnTo>
                <a:close/>
                <a:moveTo>
                  <a:pt x="517" y="342"/>
                </a:moveTo>
                <a:lnTo>
                  <a:pt x="517" y="344"/>
                </a:lnTo>
                <a:cubicBezTo>
                  <a:pt x="520" y="365"/>
                  <a:pt x="529" y="382"/>
                  <a:pt x="542" y="392"/>
                </a:cubicBezTo>
                <a:cubicBezTo>
                  <a:pt x="556" y="403"/>
                  <a:pt x="574" y="408"/>
                  <a:pt x="595" y="407"/>
                </a:cubicBezTo>
                <a:lnTo>
                  <a:pt x="596" y="406"/>
                </a:lnTo>
                <a:cubicBezTo>
                  <a:pt x="596" y="406"/>
                  <a:pt x="595" y="405"/>
                  <a:pt x="594" y="405"/>
                </a:cubicBezTo>
                <a:lnTo>
                  <a:pt x="589" y="400"/>
                </a:lnTo>
                <a:cubicBezTo>
                  <a:pt x="577" y="389"/>
                  <a:pt x="570" y="376"/>
                  <a:pt x="566" y="363"/>
                </a:cubicBezTo>
                <a:cubicBezTo>
                  <a:pt x="563" y="350"/>
                  <a:pt x="563" y="335"/>
                  <a:pt x="567" y="320"/>
                </a:cubicBezTo>
                <a:cubicBezTo>
                  <a:pt x="570" y="310"/>
                  <a:pt x="573" y="300"/>
                  <a:pt x="575" y="290"/>
                </a:cubicBezTo>
                <a:cubicBezTo>
                  <a:pt x="577" y="280"/>
                  <a:pt x="578" y="270"/>
                  <a:pt x="580" y="260"/>
                </a:cubicBezTo>
                <a:cubicBezTo>
                  <a:pt x="580" y="252"/>
                  <a:pt x="581" y="244"/>
                  <a:pt x="581" y="237"/>
                </a:cubicBezTo>
                <a:lnTo>
                  <a:pt x="580" y="238"/>
                </a:lnTo>
                <a:cubicBezTo>
                  <a:pt x="579" y="240"/>
                  <a:pt x="577" y="242"/>
                  <a:pt x="574" y="243"/>
                </a:cubicBezTo>
                <a:cubicBezTo>
                  <a:pt x="572" y="244"/>
                  <a:pt x="570" y="245"/>
                  <a:pt x="567" y="246"/>
                </a:cubicBezTo>
                <a:lnTo>
                  <a:pt x="566" y="246"/>
                </a:lnTo>
                <a:cubicBezTo>
                  <a:pt x="563" y="265"/>
                  <a:pt x="558" y="282"/>
                  <a:pt x="550" y="298"/>
                </a:cubicBezTo>
                <a:cubicBezTo>
                  <a:pt x="542" y="315"/>
                  <a:pt x="531" y="329"/>
                  <a:pt x="517" y="342"/>
                </a:cubicBezTo>
                <a:close/>
                <a:moveTo>
                  <a:pt x="581" y="227"/>
                </a:moveTo>
                <a:lnTo>
                  <a:pt x="581" y="225"/>
                </a:lnTo>
                <a:cubicBezTo>
                  <a:pt x="580" y="213"/>
                  <a:pt x="578" y="201"/>
                  <a:pt x="575" y="190"/>
                </a:cubicBezTo>
                <a:cubicBezTo>
                  <a:pt x="572" y="181"/>
                  <a:pt x="569" y="173"/>
                  <a:pt x="565" y="166"/>
                </a:cubicBezTo>
                <a:cubicBezTo>
                  <a:pt x="560" y="159"/>
                  <a:pt x="555" y="152"/>
                  <a:pt x="548" y="146"/>
                </a:cubicBezTo>
                <a:cubicBezTo>
                  <a:pt x="543" y="142"/>
                  <a:pt x="538" y="138"/>
                  <a:pt x="532" y="135"/>
                </a:cubicBezTo>
                <a:cubicBezTo>
                  <a:pt x="527" y="133"/>
                  <a:pt x="521" y="131"/>
                  <a:pt x="514" y="131"/>
                </a:cubicBezTo>
                <a:cubicBezTo>
                  <a:pt x="509" y="131"/>
                  <a:pt x="505" y="131"/>
                  <a:pt x="500" y="132"/>
                </a:cubicBezTo>
                <a:cubicBezTo>
                  <a:pt x="496" y="132"/>
                  <a:pt x="492" y="134"/>
                  <a:pt x="488" y="137"/>
                </a:cubicBezTo>
                <a:cubicBezTo>
                  <a:pt x="484" y="139"/>
                  <a:pt x="480" y="141"/>
                  <a:pt x="476" y="141"/>
                </a:cubicBezTo>
                <a:cubicBezTo>
                  <a:pt x="472" y="141"/>
                  <a:pt x="469" y="140"/>
                  <a:pt x="464" y="137"/>
                </a:cubicBezTo>
                <a:cubicBezTo>
                  <a:pt x="455" y="132"/>
                  <a:pt x="446" y="130"/>
                  <a:pt x="437" y="130"/>
                </a:cubicBezTo>
                <a:cubicBezTo>
                  <a:pt x="428" y="131"/>
                  <a:pt x="419" y="135"/>
                  <a:pt x="410" y="141"/>
                </a:cubicBezTo>
                <a:cubicBezTo>
                  <a:pt x="403" y="145"/>
                  <a:pt x="398" y="150"/>
                  <a:pt x="393" y="156"/>
                </a:cubicBezTo>
                <a:cubicBezTo>
                  <a:pt x="389" y="162"/>
                  <a:pt x="385" y="169"/>
                  <a:pt x="382" y="176"/>
                </a:cubicBezTo>
                <a:cubicBezTo>
                  <a:pt x="377" y="188"/>
                  <a:pt x="373" y="201"/>
                  <a:pt x="372" y="214"/>
                </a:cubicBezTo>
                <a:cubicBezTo>
                  <a:pt x="370" y="227"/>
                  <a:pt x="370" y="240"/>
                  <a:pt x="371" y="253"/>
                </a:cubicBezTo>
                <a:cubicBezTo>
                  <a:pt x="372" y="264"/>
                  <a:pt x="374" y="275"/>
                  <a:pt x="376" y="286"/>
                </a:cubicBezTo>
                <a:cubicBezTo>
                  <a:pt x="378" y="297"/>
                  <a:pt x="381" y="308"/>
                  <a:pt x="384" y="319"/>
                </a:cubicBezTo>
                <a:cubicBezTo>
                  <a:pt x="386" y="326"/>
                  <a:pt x="387" y="333"/>
                  <a:pt x="388" y="340"/>
                </a:cubicBezTo>
                <a:cubicBezTo>
                  <a:pt x="388" y="347"/>
                  <a:pt x="388" y="354"/>
                  <a:pt x="386" y="361"/>
                </a:cubicBezTo>
                <a:cubicBezTo>
                  <a:pt x="385" y="363"/>
                  <a:pt x="384" y="365"/>
                  <a:pt x="384" y="367"/>
                </a:cubicBezTo>
                <a:cubicBezTo>
                  <a:pt x="383" y="370"/>
                  <a:pt x="382" y="372"/>
                  <a:pt x="381" y="374"/>
                </a:cubicBezTo>
                <a:cubicBezTo>
                  <a:pt x="379" y="376"/>
                  <a:pt x="377" y="378"/>
                  <a:pt x="374" y="379"/>
                </a:cubicBezTo>
                <a:cubicBezTo>
                  <a:pt x="371" y="380"/>
                  <a:pt x="368" y="380"/>
                  <a:pt x="365" y="379"/>
                </a:cubicBezTo>
                <a:lnTo>
                  <a:pt x="364" y="378"/>
                </a:lnTo>
                <a:cubicBezTo>
                  <a:pt x="362" y="377"/>
                  <a:pt x="360" y="375"/>
                  <a:pt x="358" y="373"/>
                </a:cubicBezTo>
                <a:cubicBezTo>
                  <a:pt x="357" y="370"/>
                  <a:pt x="356" y="367"/>
                  <a:pt x="358" y="364"/>
                </a:cubicBezTo>
                <a:lnTo>
                  <a:pt x="358" y="364"/>
                </a:lnTo>
                <a:cubicBezTo>
                  <a:pt x="361" y="356"/>
                  <a:pt x="362" y="348"/>
                  <a:pt x="361" y="340"/>
                </a:cubicBezTo>
                <a:cubicBezTo>
                  <a:pt x="360" y="332"/>
                  <a:pt x="358" y="323"/>
                  <a:pt x="356" y="315"/>
                </a:cubicBezTo>
                <a:cubicBezTo>
                  <a:pt x="353" y="304"/>
                  <a:pt x="350" y="293"/>
                  <a:pt x="348" y="282"/>
                </a:cubicBezTo>
                <a:cubicBezTo>
                  <a:pt x="346" y="271"/>
                  <a:pt x="345" y="260"/>
                  <a:pt x="344" y="248"/>
                </a:cubicBezTo>
                <a:cubicBezTo>
                  <a:pt x="344" y="235"/>
                  <a:pt x="344" y="221"/>
                  <a:pt x="346" y="208"/>
                </a:cubicBezTo>
                <a:cubicBezTo>
                  <a:pt x="348" y="195"/>
                  <a:pt x="351" y="181"/>
                  <a:pt x="356" y="169"/>
                </a:cubicBezTo>
                <a:cubicBezTo>
                  <a:pt x="360" y="160"/>
                  <a:pt x="365" y="151"/>
                  <a:pt x="370" y="143"/>
                </a:cubicBezTo>
                <a:cubicBezTo>
                  <a:pt x="376" y="136"/>
                  <a:pt x="382" y="129"/>
                  <a:pt x="390" y="123"/>
                </a:cubicBezTo>
                <a:cubicBezTo>
                  <a:pt x="402" y="113"/>
                  <a:pt x="414" y="108"/>
                  <a:pt x="427" y="105"/>
                </a:cubicBezTo>
                <a:cubicBezTo>
                  <a:pt x="440" y="103"/>
                  <a:pt x="454" y="104"/>
                  <a:pt x="468" y="109"/>
                </a:cubicBezTo>
                <a:cubicBezTo>
                  <a:pt x="470" y="110"/>
                  <a:pt x="473" y="111"/>
                  <a:pt x="475" y="111"/>
                </a:cubicBezTo>
                <a:cubicBezTo>
                  <a:pt x="478" y="111"/>
                  <a:pt x="480" y="111"/>
                  <a:pt x="483" y="110"/>
                </a:cubicBezTo>
                <a:cubicBezTo>
                  <a:pt x="498" y="104"/>
                  <a:pt x="513" y="103"/>
                  <a:pt x="527" y="106"/>
                </a:cubicBezTo>
                <a:cubicBezTo>
                  <a:pt x="541" y="109"/>
                  <a:pt x="555" y="116"/>
                  <a:pt x="567" y="128"/>
                </a:cubicBezTo>
                <a:cubicBezTo>
                  <a:pt x="576" y="135"/>
                  <a:pt x="582" y="144"/>
                  <a:pt x="588" y="153"/>
                </a:cubicBezTo>
                <a:cubicBezTo>
                  <a:pt x="593" y="163"/>
                  <a:pt x="597" y="173"/>
                  <a:pt x="600" y="183"/>
                </a:cubicBezTo>
                <a:cubicBezTo>
                  <a:pt x="604" y="195"/>
                  <a:pt x="606" y="208"/>
                  <a:pt x="607" y="220"/>
                </a:cubicBezTo>
                <a:cubicBezTo>
                  <a:pt x="608" y="232"/>
                  <a:pt x="607" y="245"/>
                  <a:pt x="606" y="257"/>
                </a:cubicBezTo>
                <a:cubicBezTo>
                  <a:pt x="605" y="269"/>
                  <a:pt x="603" y="280"/>
                  <a:pt x="601" y="291"/>
                </a:cubicBezTo>
                <a:cubicBezTo>
                  <a:pt x="599" y="302"/>
                  <a:pt x="596" y="313"/>
                  <a:pt x="593" y="324"/>
                </a:cubicBezTo>
                <a:lnTo>
                  <a:pt x="592" y="329"/>
                </a:lnTo>
                <a:cubicBezTo>
                  <a:pt x="592" y="331"/>
                  <a:pt x="591" y="333"/>
                  <a:pt x="591" y="335"/>
                </a:cubicBezTo>
                <a:cubicBezTo>
                  <a:pt x="589" y="343"/>
                  <a:pt x="590" y="350"/>
                  <a:pt x="592" y="357"/>
                </a:cubicBezTo>
                <a:cubicBezTo>
                  <a:pt x="594" y="364"/>
                  <a:pt x="598" y="371"/>
                  <a:pt x="603" y="377"/>
                </a:cubicBezTo>
                <a:cubicBezTo>
                  <a:pt x="608" y="382"/>
                  <a:pt x="612" y="386"/>
                  <a:pt x="618" y="389"/>
                </a:cubicBezTo>
                <a:cubicBezTo>
                  <a:pt x="623" y="393"/>
                  <a:pt x="628" y="396"/>
                  <a:pt x="634" y="398"/>
                </a:cubicBezTo>
                <a:lnTo>
                  <a:pt x="637" y="400"/>
                </a:lnTo>
                <a:cubicBezTo>
                  <a:pt x="640" y="401"/>
                  <a:pt x="643" y="403"/>
                  <a:pt x="646" y="404"/>
                </a:cubicBezTo>
                <a:cubicBezTo>
                  <a:pt x="647" y="406"/>
                  <a:pt x="649" y="407"/>
                  <a:pt x="650" y="409"/>
                </a:cubicBezTo>
                <a:cubicBezTo>
                  <a:pt x="651" y="411"/>
                  <a:pt x="651" y="414"/>
                  <a:pt x="651" y="416"/>
                </a:cubicBezTo>
                <a:cubicBezTo>
                  <a:pt x="651" y="418"/>
                  <a:pt x="650" y="420"/>
                  <a:pt x="649" y="422"/>
                </a:cubicBezTo>
                <a:cubicBezTo>
                  <a:pt x="647" y="424"/>
                  <a:pt x="646" y="425"/>
                  <a:pt x="644" y="426"/>
                </a:cubicBezTo>
                <a:cubicBezTo>
                  <a:pt x="641" y="427"/>
                  <a:pt x="638" y="428"/>
                  <a:pt x="635" y="429"/>
                </a:cubicBezTo>
                <a:lnTo>
                  <a:pt x="631" y="430"/>
                </a:lnTo>
                <a:lnTo>
                  <a:pt x="624" y="432"/>
                </a:lnTo>
                <a:lnTo>
                  <a:pt x="624" y="433"/>
                </a:lnTo>
                <a:cubicBezTo>
                  <a:pt x="624" y="435"/>
                  <a:pt x="625" y="437"/>
                  <a:pt x="625" y="438"/>
                </a:cubicBezTo>
                <a:cubicBezTo>
                  <a:pt x="628" y="446"/>
                  <a:pt x="630" y="454"/>
                  <a:pt x="632" y="462"/>
                </a:cubicBezTo>
                <a:cubicBezTo>
                  <a:pt x="633" y="470"/>
                  <a:pt x="634" y="478"/>
                  <a:pt x="634" y="486"/>
                </a:cubicBezTo>
                <a:cubicBezTo>
                  <a:pt x="634" y="494"/>
                  <a:pt x="634" y="503"/>
                  <a:pt x="634" y="511"/>
                </a:cubicBezTo>
                <a:lnTo>
                  <a:pt x="634" y="523"/>
                </a:lnTo>
                <a:cubicBezTo>
                  <a:pt x="634" y="533"/>
                  <a:pt x="631" y="543"/>
                  <a:pt x="624" y="549"/>
                </a:cubicBezTo>
                <a:cubicBezTo>
                  <a:pt x="617" y="556"/>
                  <a:pt x="608" y="560"/>
                  <a:pt x="598" y="560"/>
                </a:cubicBezTo>
                <a:cubicBezTo>
                  <a:pt x="549" y="563"/>
                  <a:pt x="494" y="560"/>
                  <a:pt x="445" y="560"/>
                </a:cubicBezTo>
                <a:cubicBezTo>
                  <a:pt x="443" y="560"/>
                  <a:pt x="442" y="560"/>
                  <a:pt x="440" y="560"/>
                </a:cubicBezTo>
                <a:cubicBezTo>
                  <a:pt x="438" y="560"/>
                  <a:pt x="437" y="559"/>
                  <a:pt x="435" y="559"/>
                </a:cubicBezTo>
                <a:cubicBezTo>
                  <a:pt x="432" y="558"/>
                  <a:pt x="430" y="556"/>
                  <a:pt x="429" y="554"/>
                </a:cubicBezTo>
                <a:cubicBezTo>
                  <a:pt x="427" y="552"/>
                  <a:pt x="427" y="549"/>
                  <a:pt x="427" y="546"/>
                </a:cubicBezTo>
                <a:cubicBezTo>
                  <a:pt x="427" y="543"/>
                  <a:pt x="428" y="541"/>
                  <a:pt x="430" y="539"/>
                </a:cubicBezTo>
                <a:cubicBezTo>
                  <a:pt x="431" y="537"/>
                  <a:pt x="433" y="536"/>
                  <a:pt x="435" y="536"/>
                </a:cubicBezTo>
                <a:cubicBezTo>
                  <a:pt x="438" y="535"/>
                  <a:pt x="440" y="535"/>
                  <a:pt x="443" y="535"/>
                </a:cubicBezTo>
                <a:cubicBezTo>
                  <a:pt x="445" y="535"/>
                  <a:pt x="448" y="535"/>
                  <a:pt x="450" y="535"/>
                </a:cubicBezTo>
                <a:lnTo>
                  <a:pt x="523" y="534"/>
                </a:lnTo>
                <a:cubicBezTo>
                  <a:pt x="527" y="534"/>
                  <a:pt x="531" y="534"/>
                  <a:pt x="535" y="534"/>
                </a:cubicBezTo>
                <a:lnTo>
                  <a:pt x="538" y="534"/>
                </a:lnTo>
                <a:cubicBezTo>
                  <a:pt x="541" y="531"/>
                  <a:pt x="541" y="528"/>
                  <a:pt x="541" y="525"/>
                </a:cubicBezTo>
                <a:cubicBezTo>
                  <a:pt x="540" y="509"/>
                  <a:pt x="541" y="492"/>
                  <a:pt x="541" y="475"/>
                </a:cubicBezTo>
                <a:cubicBezTo>
                  <a:pt x="541" y="473"/>
                  <a:pt x="541" y="471"/>
                  <a:pt x="541" y="469"/>
                </a:cubicBezTo>
                <a:cubicBezTo>
                  <a:pt x="541" y="467"/>
                  <a:pt x="542" y="464"/>
                  <a:pt x="542" y="462"/>
                </a:cubicBezTo>
                <a:cubicBezTo>
                  <a:pt x="543" y="459"/>
                  <a:pt x="544" y="457"/>
                  <a:pt x="546" y="456"/>
                </a:cubicBezTo>
                <a:cubicBezTo>
                  <a:pt x="548" y="454"/>
                  <a:pt x="551" y="453"/>
                  <a:pt x="554" y="453"/>
                </a:cubicBezTo>
                <a:cubicBezTo>
                  <a:pt x="557" y="453"/>
                  <a:pt x="559" y="454"/>
                  <a:pt x="561" y="456"/>
                </a:cubicBezTo>
                <a:cubicBezTo>
                  <a:pt x="564" y="457"/>
                  <a:pt x="565" y="460"/>
                  <a:pt x="566" y="462"/>
                </a:cubicBezTo>
                <a:cubicBezTo>
                  <a:pt x="566" y="465"/>
                  <a:pt x="566" y="467"/>
                  <a:pt x="566" y="469"/>
                </a:cubicBezTo>
                <a:cubicBezTo>
                  <a:pt x="566" y="471"/>
                  <a:pt x="566" y="473"/>
                  <a:pt x="567" y="476"/>
                </a:cubicBezTo>
                <a:lnTo>
                  <a:pt x="567" y="496"/>
                </a:lnTo>
                <a:cubicBezTo>
                  <a:pt x="567" y="504"/>
                  <a:pt x="567" y="513"/>
                  <a:pt x="567" y="521"/>
                </a:cubicBezTo>
                <a:cubicBezTo>
                  <a:pt x="567" y="524"/>
                  <a:pt x="567" y="527"/>
                  <a:pt x="567" y="530"/>
                </a:cubicBezTo>
                <a:lnTo>
                  <a:pt x="568" y="533"/>
                </a:lnTo>
                <a:cubicBezTo>
                  <a:pt x="573" y="534"/>
                  <a:pt x="578" y="535"/>
                  <a:pt x="583" y="535"/>
                </a:cubicBezTo>
                <a:cubicBezTo>
                  <a:pt x="588" y="535"/>
                  <a:pt x="594" y="534"/>
                  <a:pt x="599" y="534"/>
                </a:cubicBezTo>
                <a:cubicBezTo>
                  <a:pt x="602" y="533"/>
                  <a:pt x="603" y="532"/>
                  <a:pt x="605" y="531"/>
                </a:cubicBezTo>
                <a:cubicBezTo>
                  <a:pt x="606" y="530"/>
                  <a:pt x="607" y="527"/>
                  <a:pt x="608" y="525"/>
                </a:cubicBezTo>
                <a:lnTo>
                  <a:pt x="608" y="524"/>
                </a:lnTo>
                <a:cubicBezTo>
                  <a:pt x="609" y="511"/>
                  <a:pt x="609" y="498"/>
                  <a:pt x="608" y="485"/>
                </a:cubicBezTo>
                <a:cubicBezTo>
                  <a:pt x="607" y="472"/>
                  <a:pt x="605" y="460"/>
                  <a:pt x="600" y="447"/>
                </a:cubicBezTo>
                <a:cubicBezTo>
                  <a:pt x="599" y="444"/>
                  <a:pt x="597" y="441"/>
                  <a:pt x="595" y="438"/>
                </a:cubicBezTo>
                <a:lnTo>
                  <a:pt x="594" y="435"/>
                </a:lnTo>
                <a:lnTo>
                  <a:pt x="593" y="435"/>
                </a:lnTo>
                <a:cubicBezTo>
                  <a:pt x="577" y="433"/>
                  <a:pt x="562" y="432"/>
                  <a:pt x="548" y="426"/>
                </a:cubicBezTo>
                <a:cubicBezTo>
                  <a:pt x="541" y="423"/>
                  <a:pt x="534" y="419"/>
                  <a:pt x="528" y="415"/>
                </a:cubicBezTo>
                <a:cubicBezTo>
                  <a:pt x="522" y="410"/>
                  <a:pt x="517" y="405"/>
                  <a:pt x="512" y="400"/>
                </a:cubicBezTo>
                <a:lnTo>
                  <a:pt x="509" y="401"/>
                </a:lnTo>
                <a:cubicBezTo>
                  <a:pt x="499" y="406"/>
                  <a:pt x="488" y="411"/>
                  <a:pt x="476" y="411"/>
                </a:cubicBezTo>
                <a:cubicBezTo>
                  <a:pt x="469" y="411"/>
                  <a:pt x="463" y="410"/>
                  <a:pt x="457" y="407"/>
                </a:cubicBezTo>
                <a:cubicBezTo>
                  <a:pt x="451" y="406"/>
                  <a:pt x="446" y="403"/>
                  <a:pt x="440" y="400"/>
                </a:cubicBezTo>
                <a:lnTo>
                  <a:pt x="429" y="409"/>
                </a:lnTo>
                <a:cubicBezTo>
                  <a:pt x="426" y="412"/>
                  <a:pt x="423" y="415"/>
                  <a:pt x="419" y="417"/>
                </a:cubicBezTo>
                <a:cubicBezTo>
                  <a:pt x="418" y="418"/>
                  <a:pt x="416" y="419"/>
                  <a:pt x="415" y="420"/>
                </a:cubicBezTo>
                <a:cubicBezTo>
                  <a:pt x="413" y="420"/>
                  <a:pt x="411" y="421"/>
                  <a:pt x="409" y="421"/>
                </a:cubicBezTo>
                <a:cubicBezTo>
                  <a:pt x="407" y="421"/>
                  <a:pt x="405" y="421"/>
                  <a:pt x="403" y="420"/>
                </a:cubicBezTo>
                <a:cubicBezTo>
                  <a:pt x="401" y="419"/>
                  <a:pt x="399" y="417"/>
                  <a:pt x="398" y="415"/>
                </a:cubicBezTo>
                <a:cubicBezTo>
                  <a:pt x="396" y="412"/>
                  <a:pt x="396" y="410"/>
                  <a:pt x="396" y="408"/>
                </a:cubicBezTo>
                <a:cubicBezTo>
                  <a:pt x="396" y="406"/>
                  <a:pt x="397" y="403"/>
                  <a:pt x="399" y="401"/>
                </a:cubicBezTo>
                <a:cubicBezTo>
                  <a:pt x="399" y="400"/>
                  <a:pt x="400" y="399"/>
                  <a:pt x="402" y="398"/>
                </a:cubicBezTo>
                <a:cubicBezTo>
                  <a:pt x="403" y="397"/>
                  <a:pt x="404" y="396"/>
                  <a:pt x="405" y="395"/>
                </a:cubicBezTo>
                <a:cubicBezTo>
                  <a:pt x="414" y="389"/>
                  <a:pt x="421" y="382"/>
                  <a:pt x="426" y="373"/>
                </a:cubicBezTo>
                <a:cubicBezTo>
                  <a:pt x="430" y="364"/>
                  <a:pt x="433" y="354"/>
                  <a:pt x="435" y="344"/>
                </a:cubicBezTo>
                <a:lnTo>
                  <a:pt x="433" y="342"/>
                </a:lnTo>
                <a:cubicBezTo>
                  <a:pt x="432" y="340"/>
                  <a:pt x="430" y="338"/>
                  <a:pt x="429" y="337"/>
                </a:cubicBezTo>
                <a:cubicBezTo>
                  <a:pt x="418" y="326"/>
                  <a:pt x="409" y="314"/>
                  <a:pt x="403" y="301"/>
                </a:cubicBezTo>
                <a:cubicBezTo>
                  <a:pt x="396" y="288"/>
                  <a:pt x="392" y="274"/>
                  <a:pt x="388" y="260"/>
                </a:cubicBezTo>
                <a:cubicBezTo>
                  <a:pt x="388" y="258"/>
                  <a:pt x="388" y="257"/>
                  <a:pt x="388" y="255"/>
                </a:cubicBezTo>
                <a:lnTo>
                  <a:pt x="387" y="252"/>
                </a:lnTo>
                <a:cubicBezTo>
                  <a:pt x="387" y="250"/>
                  <a:pt x="386" y="248"/>
                  <a:pt x="385" y="247"/>
                </a:cubicBezTo>
                <a:cubicBezTo>
                  <a:pt x="385" y="245"/>
                  <a:pt x="383" y="244"/>
                  <a:pt x="382" y="243"/>
                </a:cubicBezTo>
                <a:cubicBezTo>
                  <a:pt x="380" y="243"/>
                  <a:pt x="379" y="242"/>
                  <a:pt x="378" y="240"/>
                </a:cubicBezTo>
                <a:cubicBezTo>
                  <a:pt x="377" y="239"/>
                  <a:pt x="376" y="238"/>
                  <a:pt x="375" y="236"/>
                </a:cubicBezTo>
                <a:lnTo>
                  <a:pt x="375" y="235"/>
                </a:lnTo>
                <a:cubicBezTo>
                  <a:pt x="374" y="232"/>
                  <a:pt x="374" y="229"/>
                  <a:pt x="376" y="226"/>
                </a:cubicBezTo>
                <a:cubicBezTo>
                  <a:pt x="377" y="224"/>
                  <a:pt x="379" y="221"/>
                  <a:pt x="382" y="220"/>
                </a:cubicBezTo>
                <a:lnTo>
                  <a:pt x="383" y="220"/>
                </a:lnTo>
                <a:cubicBezTo>
                  <a:pt x="384" y="219"/>
                  <a:pt x="385" y="219"/>
                  <a:pt x="386" y="219"/>
                </a:cubicBezTo>
                <a:cubicBezTo>
                  <a:pt x="388" y="219"/>
                  <a:pt x="389" y="218"/>
                  <a:pt x="390" y="218"/>
                </a:cubicBezTo>
                <a:cubicBezTo>
                  <a:pt x="401" y="218"/>
                  <a:pt x="411" y="215"/>
                  <a:pt x="420" y="209"/>
                </a:cubicBezTo>
                <a:cubicBezTo>
                  <a:pt x="429" y="204"/>
                  <a:pt x="437" y="197"/>
                  <a:pt x="445" y="189"/>
                </a:cubicBezTo>
                <a:cubicBezTo>
                  <a:pt x="446" y="188"/>
                  <a:pt x="447" y="187"/>
                  <a:pt x="449" y="185"/>
                </a:cubicBezTo>
                <a:cubicBezTo>
                  <a:pt x="450" y="183"/>
                  <a:pt x="452" y="181"/>
                  <a:pt x="453" y="180"/>
                </a:cubicBezTo>
                <a:cubicBezTo>
                  <a:pt x="456" y="177"/>
                  <a:pt x="459" y="176"/>
                  <a:pt x="462" y="175"/>
                </a:cubicBezTo>
                <a:cubicBezTo>
                  <a:pt x="465" y="175"/>
                  <a:pt x="468" y="176"/>
                  <a:pt x="471" y="178"/>
                </a:cubicBezTo>
                <a:cubicBezTo>
                  <a:pt x="473" y="179"/>
                  <a:pt x="474" y="180"/>
                  <a:pt x="476" y="181"/>
                </a:cubicBezTo>
                <a:lnTo>
                  <a:pt x="478" y="183"/>
                </a:lnTo>
                <a:cubicBezTo>
                  <a:pt x="490" y="194"/>
                  <a:pt x="503" y="202"/>
                  <a:pt x="518" y="208"/>
                </a:cubicBezTo>
                <a:cubicBezTo>
                  <a:pt x="532" y="214"/>
                  <a:pt x="547" y="218"/>
                  <a:pt x="563" y="218"/>
                </a:cubicBezTo>
                <a:cubicBezTo>
                  <a:pt x="565" y="218"/>
                  <a:pt x="566" y="218"/>
                  <a:pt x="568" y="219"/>
                </a:cubicBezTo>
                <a:cubicBezTo>
                  <a:pt x="569" y="219"/>
                  <a:pt x="571" y="219"/>
                  <a:pt x="572" y="220"/>
                </a:cubicBezTo>
                <a:cubicBezTo>
                  <a:pt x="575" y="220"/>
                  <a:pt x="577" y="222"/>
                  <a:pt x="579" y="224"/>
                </a:cubicBezTo>
                <a:cubicBezTo>
                  <a:pt x="579" y="225"/>
                  <a:pt x="580" y="226"/>
                  <a:pt x="581" y="227"/>
                </a:cubicBezTo>
                <a:close/>
                <a:moveTo>
                  <a:pt x="186" y="125"/>
                </a:moveTo>
                <a:lnTo>
                  <a:pt x="186" y="124"/>
                </a:lnTo>
                <a:cubicBezTo>
                  <a:pt x="185" y="122"/>
                  <a:pt x="185" y="120"/>
                  <a:pt x="184" y="119"/>
                </a:cubicBezTo>
                <a:cubicBezTo>
                  <a:pt x="183" y="114"/>
                  <a:pt x="183" y="110"/>
                  <a:pt x="184" y="107"/>
                </a:cubicBezTo>
                <a:cubicBezTo>
                  <a:pt x="185" y="103"/>
                  <a:pt x="187" y="100"/>
                  <a:pt x="190" y="97"/>
                </a:cubicBezTo>
                <a:cubicBezTo>
                  <a:pt x="193" y="94"/>
                  <a:pt x="197" y="92"/>
                  <a:pt x="201" y="92"/>
                </a:cubicBezTo>
                <a:cubicBezTo>
                  <a:pt x="205" y="92"/>
                  <a:pt x="209" y="93"/>
                  <a:pt x="214" y="95"/>
                </a:cubicBezTo>
                <a:lnTo>
                  <a:pt x="219" y="97"/>
                </a:lnTo>
                <a:cubicBezTo>
                  <a:pt x="222" y="99"/>
                  <a:pt x="225" y="100"/>
                  <a:pt x="228" y="101"/>
                </a:cubicBezTo>
                <a:cubicBezTo>
                  <a:pt x="236" y="105"/>
                  <a:pt x="245" y="108"/>
                  <a:pt x="253" y="111"/>
                </a:cubicBezTo>
                <a:cubicBezTo>
                  <a:pt x="262" y="113"/>
                  <a:pt x="270" y="115"/>
                  <a:pt x="280" y="115"/>
                </a:cubicBezTo>
                <a:cubicBezTo>
                  <a:pt x="289" y="116"/>
                  <a:pt x="295" y="118"/>
                  <a:pt x="299" y="121"/>
                </a:cubicBezTo>
                <a:cubicBezTo>
                  <a:pt x="303" y="125"/>
                  <a:pt x="306" y="131"/>
                  <a:pt x="308" y="140"/>
                </a:cubicBezTo>
                <a:cubicBezTo>
                  <a:pt x="309" y="145"/>
                  <a:pt x="310" y="150"/>
                  <a:pt x="310" y="154"/>
                </a:cubicBezTo>
                <a:lnTo>
                  <a:pt x="312" y="165"/>
                </a:lnTo>
                <a:cubicBezTo>
                  <a:pt x="313" y="166"/>
                  <a:pt x="313" y="167"/>
                  <a:pt x="313" y="168"/>
                </a:cubicBezTo>
                <a:lnTo>
                  <a:pt x="314" y="168"/>
                </a:lnTo>
                <a:cubicBezTo>
                  <a:pt x="316" y="157"/>
                  <a:pt x="317" y="146"/>
                  <a:pt x="318" y="136"/>
                </a:cubicBezTo>
                <a:cubicBezTo>
                  <a:pt x="318" y="124"/>
                  <a:pt x="318" y="112"/>
                  <a:pt x="317" y="101"/>
                </a:cubicBezTo>
                <a:cubicBezTo>
                  <a:pt x="316" y="97"/>
                  <a:pt x="316" y="93"/>
                  <a:pt x="315" y="89"/>
                </a:cubicBezTo>
                <a:cubicBezTo>
                  <a:pt x="314" y="84"/>
                  <a:pt x="313" y="80"/>
                  <a:pt x="311" y="76"/>
                </a:cubicBezTo>
                <a:cubicBezTo>
                  <a:pt x="308" y="67"/>
                  <a:pt x="304" y="60"/>
                  <a:pt x="298" y="53"/>
                </a:cubicBezTo>
                <a:cubicBezTo>
                  <a:pt x="292" y="47"/>
                  <a:pt x="285" y="42"/>
                  <a:pt x="276" y="38"/>
                </a:cubicBezTo>
                <a:cubicBezTo>
                  <a:pt x="273" y="37"/>
                  <a:pt x="270" y="36"/>
                  <a:pt x="267" y="35"/>
                </a:cubicBezTo>
                <a:cubicBezTo>
                  <a:pt x="264" y="34"/>
                  <a:pt x="261" y="33"/>
                  <a:pt x="258" y="32"/>
                </a:cubicBezTo>
                <a:cubicBezTo>
                  <a:pt x="252" y="31"/>
                  <a:pt x="246" y="30"/>
                  <a:pt x="240" y="29"/>
                </a:cubicBezTo>
                <a:cubicBezTo>
                  <a:pt x="234" y="28"/>
                  <a:pt x="228" y="27"/>
                  <a:pt x="222" y="27"/>
                </a:cubicBezTo>
                <a:cubicBezTo>
                  <a:pt x="209" y="26"/>
                  <a:pt x="197" y="26"/>
                  <a:pt x="184" y="27"/>
                </a:cubicBezTo>
                <a:cubicBezTo>
                  <a:pt x="172" y="28"/>
                  <a:pt x="159" y="31"/>
                  <a:pt x="147" y="34"/>
                </a:cubicBezTo>
                <a:cubicBezTo>
                  <a:pt x="134" y="39"/>
                  <a:pt x="123" y="45"/>
                  <a:pt x="116" y="54"/>
                </a:cubicBezTo>
                <a:cubicBezTo>
                  <a:pt x="108" y="62"/>
                  <a:pt x="102" y="73"/>
                  <a:pt x="100" y="87"/>
                </a:cubicBezTo>
                <a:cubicBezTo>
                  <a:pt x="97" y="97"/>
                  <a:pt x="96" y="108"/>
                  <a:pt x="96" y="119"/>
                </a:cubicBezTo>
                <a:cubicBezTo>
                  <a:pt x="96" y="130"/>
                  <a:pt x="97" y="140"/>
                  <a:pt x="98" y="151"/>
                </a:cubicBezTo>
                <a:cubicBezTo>
                  <a:pt x="98" y="155"/>
                  <a:pt x="99" y="159"/>
                  <a:pt x="100" y="163"/>
                </a:cubicBezTo>
                <a:lnTo>
                  <a:pt x="100" y="165"/>
                </a:lnTo>
                <a:lnTo>
                  <a:pt x="101" y="164"/>
                </a:lnTo>
                <a:cubicBezTo>
                  <a:pt x="101" y="163"/>
                  <a:pt x="102" y="162"/>
                  <a:pt x="102" y="160"/>
                </a:cubicBezTo>
                <a:lnTo>
                  <a:pt x="110" y="123"/>
                </a:lnTo>
                <a:cubicBezTo>
                  <a:pt x="111" y="118"/>
                  <a:pt x="113" y="114"/>
                  <a:pt x="117" y="110"/>
                </a:cubicBezTo>
                <a:cubicBezTo>
                  <a:pt x="120" y="107"/>
                  <a:pt x="124" y="105"/>
                  <a:pt x="129" y="104"/>
                </a:cubicBezTo>
                <a:cubicBezTo>
                  <a:pt x="133" y="103"/>
                  <a:pt x="137" y="103"/>
                  <a:pt x="140" y="103"/>
                </a:cubicBezTo>
                <a:cubicBezTo>
                  <a:pt x="144" y="104"/>
                  <a:pt x="147" y="105"/>
                  <a:pt x="151" y="107"/>
                </a:cubicBezTo>
                <a:cubicBezTo>
                  <a:pt x="156" y="110"/>
                  <a:pt x="161" y="112"/>
                  <a:pt x="166" y="115"/>
                </a:cubicBezTo>
                <a:cubicBezTo>
                  <a:pt x="170" y="117"/>
                  <a:pt x="174" y="119"/>
                  <a:pt x="178" y="121"/>
                </a:cubicBezTo>
                <a:cubicBezTo>
                  <a:pt x="180" y="122"/>
                  <a:pt x="182" y="123"/>
                  <a:pt x="185" y="124"/>
                </a:cubicBezTo>
                <a:lnTo>
                  <a:pt x="186" y="125"/>
                </a:lnTo>
                <a:close/>
                <a:moveTo>
                  <a:pt x="137" y="130"/>
                </a:moveTo>
                <a:lnTo>
                  <a:pt x="136" y="131"/>
                </a:lnTo>
                <a:cubicBezTo>
                  <a:pt x="135" y="132"/>
                  <a:pt x="135" y="133"/>
                  <a:pt x="135" y="134"/>
                </a:cubicBezTo>
                <a:lnTo>
                  <a:pt x="133" y="143"/>
                </a:lnTo>
                <a:cubicBezTo>
                  <a:pt x="128" y="166"/>
                  <a:pt x="122" y="188"/>
                  <a:pt x="117" y="212"/>
                </a:cubicBezTo>
                <a:cubicBezTo>
                  <a:pt x="117" y="213"/>
                  <a:pt x="117" y="214"/>
                  <a:pt x="117" y="215"/>
                </a:cubicBezTo>
                <a:cubicBezTo>
                  <a:pt x="118" y="217"/>
                  <a:pt x="118" y="218"/>
                  <a:pt x="118" y="220"/>
                </a:cubicBezTo>
                <a:cubicBezTo>
                  <a:pt x="123" y="232"/>
                  <a:pt x="128" y="243"/>
                  <a:pt x="135" y="254"/>
                </a:cubicBezTo>
                <a:cubicBezTo>
                  <a:pt x="141" y="264"/>
                  <a:pt x="149" y="274"/>
                  <a:pt x="159" y="283"/>
                </a:cubicBezTo>
                <a:cubicBezTo>
                  <a:pt x="175" y="297"/>
                  <a:pt x="191" y="304"/>
                  <a:pt x="207" y="304"/>
                </a:cubicBezTo>
                <a:cubicBezTo>
                  <a:pt x="223" y="304"/>
                  <a:pt x="239" y="297"/>
                  <a:pt x="255" y="283"/>
                </a:cubicBezTo>
                <a:cubicBezTo>
                  <a:pt x="264" y="274"/>
                  <a:pt x="272" y="265"/>
                  <a:pt x="279" y="255"/>
                </a:cubicBezTo>
                <a:cubicBezTo>
                  <a:pt x="285" y="244"/>
                  <a:pt x="291" y="233"/>
                  <a:pt x="295" y="222"/>
                </a:cubicBezTo>
                <a:cubicBezTo>
                  <a:pt x="296" y="220"/>
                  <a:pt x="296" y="218"/>
                  <a:pt x="296" y="216"/>
                </a:cubicBezTo>
                <a:cubicBezTo>
                  <a:pt x="297" y="213"/>
                  <a:pt x="296" y="211"/>
                  <a:pt x="296" y="209"/>
                </a:cubicBezTo>
                <a:cubicBezTo>
                  <a:pt x="293" y="196"/>
                  <a:pt x="290" y="183"/>
                  <a:pt x="287" y="171"/>
                </a:cubicBezTo>
                <a:lnTo>
                  <a:pt x="282" y="150"/>
                </a:lnTo>
                <a:cubicBezTo>
                  <a:pt x="282" y="148"/>
                  <a:pt x="281" y="146"/>
                  <a:pt x="281" y="144"/>
                </a:cubicBezTo>
                <a:lnTo>
                  <a:pt x="280" y="142"/>
                </a:lnTo>
                <a:cubicBezTo>
                  <a:pt x="269" y="141"/>
                  <a:pt x="259" y="139"/>
                  <a:pt x="249" y="136"/>
                </a:cubicBezTo>
                <a:cubicBezTo>
                  <a:pt x="238" y="134"/>
                  <a:pt x="228" y="130"/>
                  <a:pt x="217" y="126"/>
                </a:cubicBezTo>
                <a:lnTo>
                  <a:pt x="216" y="126"/>
                </a:lnTo>
                <a:lnTo>
                  <a:pt x="216" y="127"/>
                </a:lnTo>
                <a:cubicBezTo>
                  <a:pt x="217" y="129"/>
                  <a:pt x="217" y="131"/>
                  <a:pt x="218" y="133"/>
                </a:cubicBezTo>
                <a:cubicBezTo>
                  <a:pt x="219" y="136"/>
                  <a:pt x="220" y="138"/>
                  <a:pt x="221" y="141"/>
                </a:cubicBezTo>
                <a:cubicBezTo>
                  <a:pt x="222" y="144"/>
                  <a:pt x="223" y="147"/>
                  <a:pt x="224" y="150"/>
                </a:cubicBezTo>
                <a:cubicBezTo>
                  <a:pt x="225" y="152"/>
                  <a:pt x="225" y="155"/>
                  <a:pt x="224" y="157"/>
                </a:cubicBezTo>
                <a:cubicBezTo>
                  <a:pt x="223" y="160"/>
                  <a:pt x="222" y="162"/>
                  <a:pt x="220" y="164"/>
                </a:cubicBezTo>
                <a:cubicBezTo>
                  <a:pt x="218" y="165"/>
                  <a:pt x="216" y="166"/>
                  <a:pt x="213" y="167"/>
                </a:cubicBezTo>
                <a:cubicBezTo>
                  <a:pt x="211" y="167"/>
                  <a:pt x="209" y="167"/>
                  <a:pt x="206" y="166"/>
                </a:cubicBezTo>
                <a:cubicBezTo>
                  <a:pt x="204" y="165"/>
                  <a:pt x="201" y="163"/>
                  <a:pt x="198" y="162"/>
                </a:cubicBezTo>
                <a:lnTo>
                  <a:pt x="179" y="152"/>
                </a:lnTo>
                <a:cubicBezTo>
                  <a:pt x="170" y="147"/>
                  <a:pt x="160" y="142"/>
                  <a:pt x="149" y="136"/>
                </a:cubicBezTo>
                <a:cubicBezTo>
                  <a:pt x="146" y="134"/>
                  <a:pt x="143" y="133"/>
                  <a:pt x="140" y="131"/>
                </a:cubicBezTo>
                <a:lnTo>
                  <a:pt x="137" y="130"/>
                </a:lnTo>
                <a:close/>
                <a:moveTo>
                  <a:pt x="206" y="422"/>
                </a:moveTo>
                <a:lnTo>
                  <a:pt x="201" y="419"/>
                </a:lnTo>
                <a:cubicBezTo>
                  <a:pt x="197" y="416"/>
                  <a:pt x="194" y="414"/>
                  <a:pt x="191" y="412"/>
                </a:cubicBezTo>
                <a:lnTo>
                  <a:pt x="188" y="410"/>
                </a:lnTo>
                <a:cubicBezTo>
                  <a:pt x="176" y="402"/>
                  <a:pt x="165" y="394"/>
                  <a:pt x="153" y="386"/>
                </a:cubicBezTo>
                <a:cubicBezTo>
                  <a:pt x="151" y="384"/>
                  <a:pt x="149" y="383"/>
                  <a:pt x="147" y="383"/>
                </a:cubicBezTo>
                <a:cubicBezTo>
                  <a:pt x="145" y="382"/>
                  <a:pt x="142" y="382"/>
                  <a:pt x="140" y="383"/>
                </a:cubicBezTo>
                <a:cubicBezTo>
                  <a:pt x="130" y="385"/>
                  <a:pt x="121" y="388"/>
                  <a:pt x="111" y="392"/>
                </a:cubicBezTo>
                <a:cubicBezTo>
                  <a:pt x="102" y="395"/>
                  <a:pt x="93" y="399"/>
                  <a:pt x="84" y="405"/>
                </a:cubicBezTo>
                <a:cubicBezTo>
                  <a:pt x="71" y="413"/>
                  <a:pt x="59" y="422"/>
                  <a:pt x="51" y="434"/>
                </a:cubicBezTo>
                <a:cubicBezTo>
                  <a:pt x="42" y="446"/>
                  <a:pt x="36" y="459"/>
                  <a:pt x="32" y="474"/>
                </a:cubicBezTo>
                <a:cubicBezTo>
                  <a:pt x="29" y="488"/>
                  <a:pt x="27" y="503"/>
                  <a:pt x="27" y="517"/>
                </a:cubicBezTo>
                <a:cubicBezTo>
                  <a:pt x="26" y="531"/>
                  <a:pt x="26" y="546"/>
                  <a:pt x="27" y="560"/>
                </a:cubicBezTo>
                <a:cubicBezTo>
                  <a:pt x="27" y="566"/>
                  <a:pt x="29" y="570"/>
                  <a:pt x="32" y="573"/>
                </a:cubicBezTo>
                <a:cubicBezTo>
                  <a:pt x="36" y="576"/>
                  <a:pt x="40" y="578"/>
                  <a:pt x="47" y="578"/>
                </a:cubicBezTo>
                <a:cubicBezTo>
                  <a:pt x="57" y="578"/>
                  <a:pt x="67" y="578"/>
                  <a:pt x="77" y="578"/>
                </a:cubicBezTo>
                <a:lnTo>
                  <a:pt x="82" y="578"/>
                </a:lnTo>
                <a:cubicBezTo>
                  <a:pt x="84" y="578"/>
                  <a:pt x="86" y="578"/>
                  <a:pt x="88" y="577"/>
                </a:cubicBezTo>
                <a:lnTo>
                  <a:pt x="89" y="577"/>
                </a:lnTo>
                <a:lnTo>
                  <a:pt x="90" y="573"/>
                </a:lnTo>
                <a:cubicBezTo>
                  <a:pt x="90" y="570"/>
                  <a:pt x="90" y="566"/>
                  <a:pt x="90" y="563"/>
                </a:cubicBezTo>
                <a:lnTo>
                  <a:pt x="90" y="533"/>
                </a:lnTo>
                <a:cubicBezTo>
                  <a:pt x="90" y="521"/>
                  <a:pt x="90" y="508"/>
                  <a:pt x="90" y="492"/>
                </a:cubicBezTo>
                <a:cubicBezTo>
                  <a:pt x="90" y="490"/>
                  <a:pt x="90" y="488"/>
                  <a:pt x="91" y="485"/>
                </a:cubicBezTo>
                <a:cubicBezTo>
                  <a:pt x="91" y="483"/>
                  <a:pt x="92" y="481"/>
                  <a:pt x="92" y="479"/>
                </a:cubicBezTo>
                <a:cubicBezTo>
                  <a:pt x="93" y="476"/>
                  <a:pt x="95" y="474"/>
                  <a:pt x="97" y="473"/>
                </a:cubicBezTo>
                <a:cubicBezTo>
                  <a:pt x="99" y="471"/>
                  <a:pt x="102" y="471"/>
                  <a:pt x="105" y="471"/>
                </a:cubicBezTo>
                <a:cubicBezTo>
                  <a:pt x="108" y="472"/>
                  <a:pt x="110" y="473"/>
                  <a:pt x="112" y="474"/>
                </a:cubicBezTo>
                <a:cubicBezTo>
                  <a:pt x="114" y="476"/>
                  <a:pt x="115" y="478"/>
                  <a:pt x="116" y="481"/>
                </a:cubicBezTo>
                <a:cubicBezTo>
                  <a:pt x="116" y="483"/>
                  <a:pt x="116" y="486"/>
                  <a:pt x="116" y="488"/>
                </a:cubicBezTo>
                <a:lnTo>
                  <a:pt x="116" y="494"/>
                </a:lnTo>
                <a:lnTo>
                  <a:pt x="116" y="565"/>
                </a:lnTo>
                <a:lnTo>
                  <a:pt x="116" y="568"/>
                </a:lnTo>
                <a:cubicBezTo>
                  <a:pt x="116" y="571"/>
                  <a:pt x="116" y="574"/>
                  <a:pt x="118" y="577"/>
                </a:cubicBezTo>
                <a:lnTo>
                  <a:pt x="120" y="577"/>
                </a:lnTo>
                <a:cubicBezTo>
                  <a:pt x="122" y="578"/>
                  <a:pt x="125" y="578"/>
                  <a:pt x="127" y="578"/>
                </a:cubicBezTo>
                <a:cubicBezTo>
                  <a:pt x="134" y="578"/>
                  <a:pt x="141" y="578"/>
                  <a:pt x="148" y="578"/>
                </a:cubicBezTo>
                <a:lnTo>
                  <a:pt x="188" y="578"/>
                </a:lnTo>
                <a:cubicBezTo>
                  <a:pt x="219" y="578"/>
                  <a:pt x="250" y="578"/>
                  <a:pt x="281" y="578"/>
                </a:cubicBezTo>
                <a:lnTo>
                  <a:pt x="285" y="578"/>
                </a:lnTo>
                <a:cubicBezTo>
                  <a:pt x="289" y="578"/>
                  <a:pt x="293" y="578"/>
                  <a:pt x="297" y="576"/>
                </a:cubicBezTo>
                <a:lnTo>
                  <a:pt x="297" y="573"/>
                </a:lnTo>
                <a:cubicBezTo>
                  <a:pt x="297" y="569"/>
                  <a:pt x="298" y="566"/>
                  <a:pt x="298" y="562"/>
                </a:cubicBezTo>
                <a:lnTo>
                  <a:pt x="298" y="495"/>
                </a:lnTo>
                <a:lnTo>
                  <a:pt x="298" y="488"/>
                </a:lnTo>
                <a:cubicBezTo>
                  <a:pt x="298" y="486"/>
                  <a:pt x="298" y="484"/>
                  <a:pt x="298" y="482"/>
                </a:cubicBezTo>
                <a:cubicBezTo>
                  <a:pt x="299" y="479"/>
                  <a:pt x="300" y="476"/>
                  <a:pt x="302" y="475"/>
                </a:cubicBezTo>
                <a:cubicBezTo>
                  <a:pt x="303" y="473"/>
                  <a:pt x="306" y="472"/>
                  <a:pt x="309" y="471"/>
                </a:cubicBezTo>
                <a:cubicBezTo>
                  <a:pt x="312" y="471"/>
                  <a:pt x="315" y="471"/>
                  <a:pt x="318" y="473"/>
                </a:cubicBezTo>
                <a:cubicBezTo>
                  <a:pt x="320" y="475"/>
                  <a:pt x="322" y="477"/>
                  <a:pt x="322" y="480"/>
                </a:cubicBezTo>
                <a:cubicBezTo>
                  <a:pt x="323" y="483"/>
                  <a:pt x="323" y="485"/>
                  <a:pt x="323" y="488"/>
                </a:cubicBezTo>
                <a:cubicBezTo>
                  <a:pt x="324" y="490"/>
                  <a:pt x="324" y="493"/>
                  <a:pt x="324" y="495"/>
                </a:cubicBezTo>
                <a:cubicBezTo>
                  <a:pt x="324" y="508"/>
                  <a:pt x="324" y="519"/>
                  <a:pt x="324" y="529"/>
                </a:cubicBezTo>
                <a:cubicBezTo>
                  <a:pt x="324" y="541"/>
                  <a:pt x="324" y="554"/>
                  <a:pt x="324" y="566"/>
                </a:cubicBezTo>
                <a:lnTo>
                  <a:pt x="324" y="568"/>
                </a:lnTo>
                <a:cubicBezTo>
                  <a:pt x="324" y="572"/>
                  <a:pt x="324" y="575"/>
                  <a:pt x="326" y="578"/>
                </a:cubicBezTo>
                <a:cubicBezTo>
                  <a:pt x="336" y="579"/>
                  <a:pt x="346" y="578"/>
                  <a:pt x="356" y="578"/>
                </a:cubicBezTo>
                <a:lnTo>
                  <a:pt x="366" y="578"/>
                </a:lnTo>
                <a:cubicBezTo>
                  <a:pt x="373" y="578"/>
                  <a:pt x="378" y="576"/>
                  <a:pt x="382" y="573"/>
                </a:cubicBezTo>
                <a:cubicBezTo>
                  <a:pt x="385" y="569"/>
                  <a:pt x="387" y="564"/>
                  <a:pt x="387" y="557"/>
                </a:cubicBezTo>
                <a:cubicBezTo>
                  <a:pt x="388" y="545"/>
                  <a:pt x="388" y="534"/>
                  <a:pt x="388" y="523"/>
                </a:cubicBezTo>
                <a:cubicBezTo>
                  <a:pt x="387" y="511"/>
                  <a:pt x="387" y="500"/>
                  <a:pt x="385" y="488"/>
                </a:cubicBezTo>
                <a:cubicBezTo>
                  <a:pt x="382" y="468"/>
                  <a:pt x="375" y="450"/>
                  <a:pt x="364" y="435"/>
                </a:cubicBezTo>
                <a:cubicBezTo>
                  <a:pt x="354" y="421"/>
                  <a:pt x="340" y="409"/>
                  <a:pt x="322" y="400"/>
                </a:cubicBezTo>
                <a:cubicBezTo>
                  <a:pt x="316" y="398"/>
                  <a:pt x="310" y="395"/>
                  <a:pt x="304" y="392"/>
                </a:cubicBezTo>
                <a:cubicBezTo>
                  <a:pt x="297" y="390"/>
                  <a:pt x="291" y="388"/>
                  <a:pt x="285" y="386"/>
                </a:cubicBezTo>
                <a:lnTo>
                  <a:pt x="279" y="384"/>
                </a:lnTo>
                <a:cubicBezTo>
                  <a:pt x="273" y="382"/>
                  <a:pt x="270" y="382"/>
                  <a:pt x="268" y="382"/>
                </a:cubicBezTo>
                <a:cubicBezTo>
                  <a:pt x="266" y="382"/>
                  <a:pt x="263" y="384"/>
                  <a:pt x="257" y="388"/>
                </a:cubicBezTo>
                <a:lnTo>
                  <a:pt x="253" y="391"/>
                </a:lnTo>
                <a:cubicBezTo>
                  <a:pt x="244" y="398"/>
                  <a:pt x="233" y="405"/>
                  <a:pt x="223" y="412"/>
                </a:cubicBezTo>
                <a:lnTo>
                  <a:pt x="207" y="423"/>
                </a:lnTo>
                <a:lnTo>
                  <a:pt x="206" y="422"/>
                </a:lnTo>
                <a:close/>
                <a:moveTo>
                  <a:pt x="205" y="604"/>
                </a:moveTo>
                <a:lnTo>
                  <a:pt x="55" y="604"/>
                </a:lnTo>
                <a:cubicBezTo>
                  <a:pt x="51" y="604"/>
                  <a:pt x="48" y="604"/>
                  <a:pt x="45" y="604"/>
                </a:cubicBezTo>
                <a:cubicBezTo>
                  <a:pt x="32" y="604"/>
                  <a:pt x="22" y="599"/>
                  <a:pt x="14" y="592"/>
                </a:cubicBezTo>
                <a:cubicBezTo>
                  <a:pt x="6" y="585"/>
                  <a:pt x="1" y="574"/>
                  <a:pt x="1" y="562"/>
                </a:cubicBezTo>
                <a:cubicBezTo>
                  <a:pt x="0" y="552"/>
                  <a:pt x="0" y="542"/>
                  <a:pt x="0" y="532"/>
                </a:cubicBezTo>
                <a:cubicBezTo>
                  <a:pt x="1" y="522"/>
                  <a:pt x="1" y="512"/>
                  <a:pt x="1" y="502"/>
                </a:cubicBezTo>
                <a:cubicBezTo>
                  <a:pt x="2" y="495"/>
                  <a:pt x="3" y="488"/>
                  <a:pt x="4" y="481"/>
                </a:cubicBezTo>
                <a:cubicBezTo>
                  <a:pt x="5" y="474"/>
                  <a:pt x="7" y="468"/>
                  <a:pt x="9" y="461"/>
                </a:cubicBezTo>
                <a:cubicBezTo>
                  <a:pt x="14" y="444"/>
                  <a:pt x="21" y="429"/>
                  <a:pt x="31" y="416"/>
                </a:cubicBezTo>
                <a:cubicBezTo>
                  <a:pt x="41" y="404"/>
                  <a:pt x="53" y="393"/>
                  <a:pt x="68" y="384"/>
                </a:cubicBezTo>
                <a:cubicBezTo>
                  <a:pt x="77" y="378"/>
                  <a:pt x="86" y="374"/>
                  <a:pt x="96" y="370"/>
                </a:cubicBezTo>
                <a:cubicBezTo>
                  <a:pt x="105" y="366"/>
                  <a:pt x="115" y="363"/>
                  <a:pt x="125" y="360"/>
                </a:cubicBezTo>
                <a:lnTo>
                  <a:pt x="126" y="359"/>
                </a:lnTo>
                <a:cubicBezTo>
                  <a:pt x="128" y="359"/>
                  <a:pt x="131" y="358"/>
                  <a:pt x="133" y="358"/>
                </a:cubicBezTo>
                <a:cubicBezTo>
                  <a:pt x="137" y="357"/>
                  <a:pt x="140" y="356"/>
                  <a:pt x="142" y="354"/>
                </a:cubicBezTo>
                <a:cubicBezTo>
                  <a:pt x="145" y="351"/>
                  <a:pt x="146" y="348"/>
                  <a:pt x="147" y="344"/>
                </a:cubicBezTo>
                <a:cubicBezTo>
                  <a:pt x="148" y="337"/>
                  <a:pt x="149" y="330"/>
                  <a:pt x="150" y="323"/>
                </a:cubicBezTo>
                <a:lnTo>
                  <a:pt x="150" y="317"/>
                </a:lnTo>
                <a:cubicBezTo>
                  <a:pt x="151" y="315"/>
                  <a:pt x="150" y="313"/>
                  <a:pt x="150" y="311"/>
                </a:cubicBezTo>
                <a:cubicBezTo>
                  <a:pt x="149" y="309"/>
                  <a:pt x="147" y="307"/>
                  <a:pt x="146" y="306"/>
                </a:cubicBezTo>
                <a:cubicBezTo>
                  <a:pt x="133" y="295"/>
                  <a:pt x="123" y="284"/>
                  <a:pt x="115" y="271"/>
                </a:cubicBezTo>
                <a:cubicBezTo>
                  <a:pt x="106" y="258"/>
                  <a:pt x="100" y="244"/>
                  <a:pt x="94" y="230"/>
                </a:cubicBezTo>
                <a:lnTo>
                  <a:pt x="93" y="228"/>
                </a:lnTo>
                <a:cubicBezTo>
                  <a:pt x="92" y="225"/>
                  <a:pt x="91" y="222"/>
                  <a:pt x="90" y="221"/>
                </a:cubicBezTo>
                <a:cubicBezTo>
                  <a:pt x="86" y="217"/>
                  <a:pt x="84" y="214"/>
                  <a:pt x="82" y="210"/>
                </a:cubicBezTo>
                <a:cubicBezTo>
                  <a:pt x="81" y="206"/>
                  <a:pt x="80" y="202"/>
                  <a:pt x="79" y="198"/>
                </a:cubicBezTo>
                <a:cubicBezTo>
                  <a:pt x="76" y="183"/>
                  <a:pt x="74" y="169"/>
                  <a:pt x="72" y="154"/>
                </a:cubicBezTo>
                <a:cubicBezTo>
                  <a:pt x="70" y="140"/>
                  <a:pt x="70" y="125"/>
                  <a:pt x="70" y="110"/>
                </a:cubicBezTo>
                <a:cubicBezTo>
                  <a:pt x="70" y="103"/>
                  <a:pt x="71" y="96"/>
                  <a:pt x="72" y="90"/>
                </a:cubicBezTo>
                <a:cubicBezTo>
                  <a:pt x="73" y="83"/>
                  <a:pt x="75" y="76"/>
                  <a:pt x="77" y="70"/>
                </a:cubicBezTo>
                <a:cubicBezTo>
                  <a:pt x="81" y="56"/>
                  <a:pt x="88" y="45"/>
                  <a:pt x="96" y="35"/>
                </a:cubicBezTo>
                <a:cubicBezTo>
                  <a:pt x="105" y="26"/>
                  <a:pt x="116" y="19"/>
                  <a:pt x="129" y="13"/>
                </a:cubicBezTo>
                <a:cubicBezTo>
                  <a:pt x="134" y="11"/>
                  <a:pt x="140" y="9"/>
                  <a:pt x="145" y="8"/>
                </a:cubicBezTo>
                <a:cubicBezTo>
                  <a:pt x="151" y="6"/>
                  <a:pt x="156" y="5"/>
                  <a:pt x="162" y="4"/>
                </a:cubicBezTo>
                <a:cubicBezTo>
                  <a:pt x="179" y="1"/>
                  <a:pt x="196" y="0"/>
                  <a:pt x="213" y="0"/>
                </a:cubicBezTo>
                <a:cubicBezTo>
                  <a:pt x="230" y="0"/>
                  <a:pt x="246" y="2"/>
                  <a:pt x="263" y="6"/>
                </a:cubicBezTo>
                <a:cubicBezTo>
                  <a:pt x="266" y="7"/>
                  <a:pt x="269" y="8"/>
                  <a:pt x="272" y="8"/>
                </a:cubicBezTo>
                <a:cubicBezTo>
                  <a:pt x="275" y="9"/>
                  <a:pt x="277" y="10"/>
                  <a:pt x="280" y="11"/>
                </a:cubicBezTo>
                <a:cubicBezTo>
                  <a:pt x="295" y="17"/>
                  <a:pt x="307" y="25"/>
                  <a:pt x="317" y="35"/>
                </a:cubicBezTo>
                <a:cubicBezTo>
                  <a:pt x="327" y="46"/>
                  <a:pt x="334" y="59"/>
                  <a:pt x="338" y="74"/>
                </a:cubicBezTo>
                <a:cubicBezTo>
                  <a:pt x="342" y="86"/>
                  <a:pt x="343" y="98"/>
                  <a:pt x="344" y="110"/>
                </a:cubicBezTo>
                <a:cubicBezTo>
                  <a:pt x="345" y="121"/>
                  <a:pt x="344" y="133"/>
                  <a:pt x="343" y="145"/>
                </a:cubicBezTo>
                <a:cubicBezTo>
                  <a:pt x="341" y="162"/>
                  <a:pt x="338" y="179"/>
                  <a:pt x="335" y="196"/>
                </a:cubicBezTo>
                <a:lnTo>
                  <a:pt x="334" y="202"/>
                </a:lnTo>
                <a:cubicBezTo>
                  <a:pt x="333" y="205"/>
                  <a:pt x="333" y="208"/>
                  <a:pt x="331" y="211"/>
                </a:cubicBezTo>
                <a:cubicBezTo>
                  <a:pt x="330" y="213"/>
                  <a:pt x="329" y="216"/>
                  <a:pt x="327" y="218"/>
                </a:cubicBezTo>
                <a:cubicBezTo>
                  <a:pt x="325" y="220"/>
                  <a:pt x="324" y="222"/>
                  <a:pt x="322" y="225"/>
                </a:cubicBezTo>
                <a:cubicBezTo>
                  <a:pt x="321" y="227"/>
                  <a:pt x="320" y="230"/>
                  <a:pt x="319" y="232"/>
                </a:cubicBezTo>
                <a:cubicBezTo>
                  <a:pt x="314" y="246"/>
                  <a:pt x="307" y="260"/>
                  <a:pt x="299" y="272"/>
                </a:cubicBezTo>
                <a:cubicBezTo>
                  <a:pt x="290" y="284"/>
                  <a:pt x="281" y="295"/>
                  <a:pt x="269" y="305"/>
                </a:cubicBezTo>
                <a:cubicBezTo>
                  <a:pt x="267" y="307"/>
                  <a:pt x="265" y="309"/>
                  <a:pt x="264" y="311"/>
                </a:cubicBezTo>
                <a:cubicBezTo>
                  <a:pt x="264" y="312"/>
                  <a:pt x="263" y="315"/>
                  <a:pt x="264" y="317"/>
                </a:cubicBezTo>
                <a:lnTo>
                  <a:pt x="266" y="333"/>
                </a:lnTo>
                <a:cubicBezTo>
                  <a:pt x="267" y="339"/>
                  <a:pt x="268" y="344"/>
                  <a:pt x="269" y="350"/>
                </a:cubicBezTo>
                <a:cubicBezTo>
                  <a:pt x="270" y="352"/>
                  <a:pt x="271" y="353"/>
                  <a:pt x="272" y="354"/>
                </a:cubicBezTo>
                <a:cubicBezTo>
                  <a:pt x="273" y="355"/>
                  <a:pt x="274" y="356"/>
                  <a:pt x="276" y="356"/>
                </a:cubicBezTo>
                <a:lnTo>
                  <a:pt x="281" y="358"/>
                </a:lnTo>
                <a:cubicBezTo>
                  <a:pt x="289" y="360"/>
                  <a:pt x="298" y="362"/>
                  <a:pt x="306" y="365"/>
                </a:cubicBezTo>
                <a:cubicBezTo>
                  <a:pt x="312" y="368"/>
                  <a:pt x="319" y="370"/>
                  <a:pt x="325" y="373"/>
                </a:cubicBezTo>
                <a:cubicBezTo>
                  <a:pt x="331" y="376"/>
                  <a:pt x="338" y="379"/>
                  <a:pt x="344" y="383"/>
                </a:cubicBezTo>
                <a:cubicBezTo>
                  <a:pt x="361" y="392"/>
                  <a:pt x="375" y="405"/>
                  <a:pt x="385" y="419"/>
                </a:cubicBezTo>
                <a:cubicBezTo>
                  <a:pt x="396" y="434"/>
                  <a:pt x="403" y="451"/>
                  <a:pt x="408" y="470"/>
                </a:cubicBezTo>
                <a:cubicBezTo>
                  <a:pt x="409" y="477"/>
                  <a:pt x="410" y="485"/>
                  <a:pt x="411" y="492"/>
                </a:cubicBezTo>
                <a:cubicBezTo>
                  <a:pt x="412" y="500"/>
                  <a:pt x="413" y="507"/>
                  <a:pt x="413" y="515"/>
                </a:cubicBezTo>
                <a:cubicBezTo>
                  <a:pt x="414" y="522"/>
                  <a:pt x="414" y="529"/>
                  <a:pt x="414" y="536"/>
                </a:cubicBezTo>
                <a:cubicBezTo>
                  <a:pt x="414" y="544"/>
                  <a:pt x="414" y="551"/>
                  <a:pt x="414" y="558"/>
                </a:cubicBezTo>
                <a:cubicBezTo>
                  <a:pt x="413" y="562"/>
                  <a:pt x="413" y="565"/>
                  <a:pt x="412" y="569"/>
                </a:cubicBezTo>
                <a:cubicBezTo>
                  <a:pt x="412" y="572"/>
                  <a:pt x="411" y="575"/>
                  <a:pt x="409" y="578"/>
                </a:cubicBezTo>
                <a:cubicBezTo>
                  <a:pt x="406" y="586"/>
                  <a:pt x="401" y="593"/>
                  <a:pt x="394" y="597"/>
                </a:cubicBezTo>
                <a:cubicBezTo>
                  <a:pt x="388" y="601"/>
                  <a:pt x="380" y="604"/>
                  <a:pt x="371" y="604"/>
                </a:cubicBezTo>
                <a:cubicBezTo>
                  <a:pt x="356" y="604"/>
                  <a:pt x="341" y="604"/>
                  <a:pt x="326" y="604"/>
                </a:cubicBezTo>
                <a:cubicBezTo>
                  <a:pt x="286" y="604"/>
                  <a:pt x="245" y="604"/>
                  <a:pt x="205" y="60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6" name="Freeform 12">
            <a:extLst>
              <a:ext uri="{FF2B5EF4-FFF2-40B4-BE49-F238E27FC236}">
                <a16:creationId xmlns:a16="http://schemas.microsoft.com/office/drawing/2014/main" id="{B50CE8DC-2CAD-47B9-9E65-2D9E980FEE72}"/>
              </a:ext>
            </a:extLst>
          </p:cNvPr>
          <p:cNvSpPr>
            <a:spLocks noEditPoints="1"/>
          </p:cNvSpPr>
          <p:nvPr/>
        </p:nvSpPr>
        <p:spPr bwMode="auto">
          <a:xfrm>
            <a:off x="3295650" y="3157538"/>
            <a:ext cx="153988" cy="212725"/>
          </a:xfrm>
          <a:custGeom>
            <a:avLst/>
            <a:gdLst>
              <a:gd name="T0" fmla="*/ 314 w 406"/>
              <a:gd name="T1" fmla="*/ 44 h 561"/>
              <a:gd name="T2" fmla="*/ 380 w 406"/>
              <a:gd name="T3" fmla="*/ 44 h 561"/>
              <a:gd name="T4" fmla="*/ 398 w 406"/>
              <a:gd name="T5" fmla="*/ 51 h 561"/>
              <a:gd name="T6" fmla="*/ 406 w 406"/>
              <a:gd name="T7" fmla="*/ 69 h 561"/>
              <a:gd name="T8" fmla="*/ 406 w 406"/>
              <a:gd name="T9" fmla="*/ 536 h 561"/>
              <a:gd name="T10" fmla="*/ 398 w 406"/>
              <a:gd name="T11" fmla="*/ 554 h 561"/>
              <a:gd name="T12" fmla="*/ 380 w 406"/>
              <a:gd name="T13" fmla="*/ 561 h 561"/>
              <a:gd name="T14" fmla="*/ 25 w 406"/>
              <a:gd name="T15" fmla="*/ 561 h 561"/>
              <a:gd name="T16" fmla="*/ 7 w 406"/>
              <a:gd name="T17" fmla="*/ 554 h 561"/>
              <a:gd name="T18" fmla="*/ 0 w 406"/>
              <a:gd name="T19" fmla="*/ 536 h 561"/>
              <a:gd name="T20" fmla="*/ 0 w 406"/>
              <a:gd name="T21" fmla="*/ 69 h 561"/>
              <a:gd name="T22" fmla="*/ 7 w 406"/>
              <a:gd name="T23" fmla="*/ 51 h 561"/>
              <a:gd name="T24" fmla="*/ 25 w 406"/>
              <a:gd name="T25" fmla="*/ 44 h 561"/>
              <a:gd name="T26" fmla="*/ 91 w 406"/>
              <a:gd name="T27" fmla="*/ 44 h 561"/>
              <a:gd name="T28" fmla="*/ 111 w 406"/>
              <a:gd name="T29" fmla="*/ 13 h 561"/>
              <a:gd name="T30" fmla="*/ 150 w 406"/>
              <a:gd name="T31" fmla="*/ 0 h 561"/>
              <a:gd name="T32" fmla="*/ 255 w 406"/>
              <a:gd name="T33" fmla="*/ 0 h 561"/>
              <a:gd name="T34" fmla="*/ 294 w 406"/>
              <a:gd name="T35" fmla="*/ 13 h 561"/>
              <a:gd name="T36" fmla="*/ 314 w 406"/>
              <a:gd name="T37" fmla="*/ 44 h 561"/>
              <a:gd name="T38" fmla="*/ 308 w 406"/>
              <a:gd name="T39" fmla="*/ 215 h 561"/>
              <a:gd name="T40" fmla="*/ 285 w 406"/>
              <a:gd name="T41" fmla="*/ 224 h 561"/>
              <a:gd name="T42" fmla="*/ 186 w 406"/>
              <a:gd name="T43" fmla="*/ 323 h 561"/>
              <a:gd name="T44" fmla="*/ 149 w 406"/>
              <a:gd name="T45" fmla="*/ 287 h 561"/>
              <a:gd name="T46" fmla="*/ 126 w 406"/>
              <a:gd name="T47" fmla="*/ 277 h 561"/>
              <a:gd name="T48" fmla="*/ 102 w 406"/>
              <a:gd name="T49" fmla="*/ 287 h 561"/>
              <a:gd name="T50" fmla="*/ 102 w 406"/>
              <a:gd name="T51" fmla="*/ 334 h 561"/>
              <a:gd name="T52" fmla="*/ 162 w 406"/>
              <a:gd name="T53" fmla="*/ 394 h 561"/>
              <a:gd name="T54" fmla="*/ 186 w 406"/>
              <a:gd name="T55" fmla="*/ 404 h 561"/>
              <a:gd name="T56" fmla="*/ 209 w 406"/>
              <a:gd name="T57" fmla="*/ 394 h 561"/>
              <a:gd name="T58" fmla="*/ 332 w 406"/>
              <a:gd name="T59" fmla="*/ 272 h 561"/>
              <a:gd name="T60" fmla="*/ 332 w 406"/>
              <a:gd name="T61" fmla="*/ 224 h 561"/>
              <a:gd name="T62" fmla="*/ 308 w 406"/>
              <a:gd name="T63" fmla="*/ 215 h 561"/>
              <a:gd name="T64" fmla="*/ 121 w 406"/>
              <a:gd name="T65" fmla="*/ 61 h 561"/>
              <a:gd name="T66" fmla="*/ 121 w 406"/>
              <a:gd name="T67" fmla="*/ 82 h 561"/>
              <a:gd name="T68" fmla="*/ 130 w 406"/>
              <a:gd name="T69" fmla="*/ 103 h 561"/>
              <a:gd name="T70" fmla="*/ 150 w 406"/>
              <a:gd name="T71" fmla="*/ 111 h 561"/>
              <a:gd name="T72" fmla="*/ 255 w 406"/>
              <a:gd name="T73" fmla="*/ 111 h 561"/>
              <a:gd name="T74" fmla="*/ 276 w 406"/>
              <a:gd name="T75" fmla="*/ 103 h 561"/>
              <a:gd name="T76" fmla="*/ 284 w 406"/>
              <a:gd name="T77" fmla="*/ 82 h 561"/>
              <a:gd name="T78" fmla="*/ 284 w 406"/>
              <a:gd name="T79" fmla="*/ 61 h 561"/>
              <a:gd name="T80" fmla="*/ 276 w 406"/>
              <a:gd name="T81" fmla="*/ 40 h 561"/>
              <a:gd name="T82" fmla="*/ 255 w 406"/>
              <a:gd name="T83" fmla="*/ 32 h 561"/>
              <a:gd name="T84" fmla="*/ 150 w 406"/>
              <a:gd name="T85" fmla="*/ 32 h 561"/>
              <a:gd name="T86" fmla="*/ 130 w 406"/>
              <a:gd name="T87" fmla="*/ 40 h 561"/>
              <a:gd name="T88" fmla="*/ 121 w 406"/>
              <a:gd name="T89" fmla="*/ 61 h 561"/>
              <a:gd name="T90" fmla="*/ 32 w 406"/>
              <a:gd name="T91" fmla="*/ 529 h 561"/>
              <a:gd name="T92" fmla="*/ 373 w 406"/>
              <a:gd name="T93" fmla="*/ 529 h 561"/>
              <a:gd name="T94" fmla="*/ 373 w 406"/>
              <a:gd name="T95" fmla="*/ 76 h 561"/>
              <a:gd name="T96" fmla="*/ 316 w 406"/>
              <a:gd name="T97" fmla="*/ 76 h 561"/>
              <a:gd name="T98" fmla="*/ 316 w 406"/>
              <a:gd name="T99" fmla="*/ 82 h 561"/>
              <a:gd name="T100" fmla="*/ 298 w 406"/>
              <a:gd name="T101" fmla="*/ 126 h 561"/>
              <a:gd name="T102" fmla="*/ 255 w 406"/>
              <a:gd name="T103" fmla="*/ 144 h 561"/>
              <a:gd name="T104" fmla="*/ 150 w 406"/>
              <a:gd name="T105" fmla="*/ 144 h 561"/>
              <a:gd name="T106" fmla="*/ 107 w 406"/>
              <a:gd name="T107" fmla="*/ 126 h 561"/>
              <a:gd name="T108" fmla="*/ 89 w 406"/>
              <a:gd name="T109" fmla="*/ 82 h 561"/>
              <a:gd name="T110" fmla="*/ 89 w 406"/>
              <a:gd name="T111" fmla="*/ 76 h 561"/>
              <a:gd name="T112" fmla="*/ 32 w 406"/>
              <a:gd name="T113" fmla="*/ 76 h 561"/>
              <a:gd name="T114" fmla="*/ 32 w 406"/>
              <a:gd name="T115" fmla="*/ 52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6" h="561">
                <a:moveTo>
                  <a:pt x="314" y="44"/>
                </a:moveTo>
                <a:lnTo>
                  <a:pt x="380" y="44"/>
                </a:lnTo>
                <a:cubicBezTo>
                  <a:pt x="387" y="44"/>
                  <a:pt x="394" y="46"/>
                  <a:pt x="398" y="51"/>
                </a:cubicBezTo>
                <a:cubicBezTo>
                  <a:pt x="403" y="56"/>
                  <a:pt x="406" y="62"/>
                  <a:pt x="406" y="69"/>
                </a:cubicBezTo>
                <a:lnTo>
                  <a:pt x="406" y="536"/>
                </a:lnTo>
                <a:cubicBezTo>
                  <a:pt x="406" y="543"/>
                  <a:pt x="403" y="549"/>
                  <a:pt x="398" y="554"/>
                </a:cubicBezTo>
                <a:cubicBezTo>
                  <a:pt x="394" y="558"/>
                  <a:pt x="387" y="561"/>
                  <a:pt x="380" y="561"/>
                </a:cubicBezTo>
                <a:lnTo>
                  <a:pt x="25" y="561"/>
                </a:lnTo>
                <a:cubicBezTo>
                  <a:pt x="18" y="561"/>
                  <a:pt x="12" y="558"/>
                  <a:pt x="7" y="554"/>
                </a:cubicBezTo>
                <a:cubicBezTo>
                  <a:pt x="3" y="549"/>
                  <a:pt x="0" y="543"/>
                  <a:pt x="0" y="536"/>
                </a:cubicBezTo>
                <a:lnTo>
                  <a:pt x="0" y="69"/>
                </a:lnTo>
                <a:cubicBezTo>
                  <a:pt x="0" y="62"/>
                  <a:pt x="3" y="56"/>
                  <a:pt x="7" y="51"/>
                </a:cubicBezTo>
                <a:cubicBezTo>
                  <a:pt x="12" y="46"/>
                  <a:pt x="18" y="44"/>
                  <a:pt x="25" y="44"/>
                </a:cubicBezTo>
                <a:lnTo>
                  <a:pt x="91" y="44"/>
                </a:lnTo>
                <a:cubicBezTo>
                  <a:pt x="95" y="32"/>
                  <a:pt x="102" y="21"/>
                  <a:pt x="111" y="13"/>
                </a:cubicBezTo>
                <a:cubicBezTo>
                  <a:pt x="122" y="5"/>
                  <a:pt x="136" y="0"/>
                  <a:pt x="150" y="0"/>
                </a:cubicBezTo>
                <a:lnTo>
                  <a:pt x="255" y="0"/>
                </a:lnTo>
                <a:cubicBezTo>
                  <a:pt x="270" y="0"/>
                  <a:pt x="283" y="5"/>
                  <a:pt x="294" y="13"/>
                </a:cubicBezTo>
                <a:cubicBezTo>
                  <a:pt x="303" y="21"/>
                  <a:pt x="310" y="32"/>
                  <a:pt x="314" y="44"/>
                </a:cubicBezTo>
                <a:close/>
                <a:moveTo>
                  <a:pt x="308" y="215"/>
                </a:moveTo>
                <a:cubicBezTo>
                  <a:pt x="300" y="215"/>
                  <a:pt x="291" y="218"/>
                  <a:pt x="285" y="224"/>
                </a:cubicBezTo>
                <a:lnTo>
                  <a:pt x="186" y="323"/>
                </a:lnTo>
                <a:lnTo>
                  <a:pt x="149" y="287"/>
                </a:lnTo>
                <a:cubicBezTo>
                  <a:pt x="143" y="281"/>
                  <a:pt x="134" y="277"/>
                  <a:pt x="126" y="277"/>
                </a:cubicBezTo>
                <a:cubicBezTo>
                  <a:pt x="117" y="277"/>
                  <a:pt x="109" y="281"/>
                  <a:pt x="102" y="287"/>
                </a:cubicBezTo>
                <a:cubicBezTo>
                  <a:pt x="89" y="300"/>
                  <a:pt x="89" y="321"/>
                  <a:pt x="102" y="334"/>
                </a:cubicBezTo>
                <a:lnTo>
                  <a:pt x="162" y="394"/>
                </a:lnTo>
                <a:cubicBezTo>
                  <a:pt x="169" y="401"/>
                  <a:pt x="177" y="404"/>
                  <a:pt x="186" y="404"/>
                </a:cubicBezTo>
                <a:cubicBezTo>
                  <a:pt x="194" y="404"/>
                  <a:pt x="203" y="401"/>
                  <a:pt x="209" y="394"/>
                </a:cubicBezTo>
                <a:lnTo>
                  <a:pt x="332" y="272"/>
                </a:lnTo>
                <a:cubicBezTo>
                  <a:pt x="345" y="259"/>
                  <a:pt x="345" y="237"/>
                  <a:pt x="332" y="224"/>
                </a:cubicBezTo>
                <a:cubicBezTo>
                  <a:pt x="325" y="218"/>
                  <a:pt x="317" y="215"/>
                  <a:pt x="308" y="215"/>
                </a:cubicBezTo>
                <a:close/>
                <a:moveTo>
                  <a:pt x="121" y="61"/>
                </a:moveTo>
                <a:lnTo>
                  <a:pt x="121" y="82"/>
                </a:lnTo>
                <a:cubicBezTo>
                  <a:pt x="121" y="90"/>
                  <a:pt x="125" y="98"/>
                  <a:pt x="130" y="103"/>
                </a:cubicBezTo>
                <a:cubicBezTo>
                  <a:pt x="135" y="108"/>
                  <a:pt x="142" y="111"/>
                  <a:pt x="150" y="111"/>
                </a:cubicBezTo>
                <a:lnTo>
                  <a:pt x="255" y="111"/>
                </a:lnTo>
                <a:cubicBezTo>
                  <a:pt x="263" y="111"/>
                  <a:pt x="270" y="108"/>
                  <a:pt x="276" y="103"/>
                </a:cubicBezTo>
                <a:cubicBezTo>
                  <a:pt x="281" y="98"/>
                  <a:pt x="284" y="90"/>
                  <a:pt x="284" y="82"/>
                </a:cubicBezTo>
                <a:lnTo>
                  <a:pt x="284" y="61"/>
                </a:lnTo>
                <a:cubicBezTo>
                  <a:pt x="284" y="53"/>
                  <a:pt x="281" y="46"/>
                  <a:pt x="276" y="40"/>
                </a:cubicBezTo>
                <a:cubicBezTo>
                  <a:pt x="270" y="35"/>
                  <a:pt x="263" y="32"/>
                  <a:pt x="255" y="32"/>
                </a:cubicBezTo>
                <a:lnTo>
                  <a:pt x="150" y="32"/>
                </a:lnTo>
                <a:cubicBezTo>
                  <a:pt x="142" y="32"/>
                  <a:pt x="135" y="35"/>
                  <a:pt x="130" y="40"/>
                </a:cubicBezTo>
                <a:cubicBezTo>
                  <a:pt x="125" y="46"/>
                  <a:pt x="121" y="53"/>
                  <a:pt x="121" y="61"/>
                </a:cubicBezTo>
                <a:close/>
                <a:moveTo>
                  <a:pt x="32" y="529"/>
                </a:moveTo>
                <a:lnTo>
                  <a:pt x="373" y="529"/>
                </a:lnTo>
                <a:lnTo>
                  <a:pt x="373" y="76"/>
                </a:lnTo>
                <a:lnTo>
                  <a:pt x="316" y="76"/>
                </a:lnTo>
                <a:lnTo>
                  <a:pt x="316" y="82"/>
                </a:lnTo>
                <a:cubicBezTo>
                  <a:pt x="316" y="99"/>
                  <a:pt x="310" y="115"/>
                  <a:pt x="298" y="126"/>
                </a:cubicBezTo>
                <a:cubicBezTo>
                  <a:pt x="287" y="137"/>
                  <a:pt x="272" y="144"/>
                  <a:pt x="255" y="144"/>
                </a:cubicBezTo>
                <a:lnTo>
                  <a:pt x="150" y="144"/>
                </a:lnTo>
                <a:cubicBezTo>
                  <a:pt x="133" y="144"/>
                  <a:pt x="118" y="137"/>
                  <a:pt x="107" y="126"/>
                </a:cubicBezTo>
                <a:cubicBezTo>
                  <a:pt x="96" y="115"/>
                  <a:pt x="89" y="99"/>
                  <a:pt x="89" y="82"/>
                </a:cubicBezTo>
                <a:lnTo>
                  <a:pt x="89" y="76"/>
                </a:lnTo>
                <a:lnTo>
                  <a:pt x="32" y="76"/>
                </a:lnTo>
                <a:lnTo>
                  <a:pt x="32" y="52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7" name="Freeform 13">
            <a:extLst>
              <a:ext uri="{FF2B5EF4-FFF2-40B4-BE49-F238E27FC236}">
                <a16:creationId xmlns:a16="http://schemas.microsoft.com/office/drawing/2014/main" id="{6061E994-1C85-41DA-8221-9183798AB27A}"/>
              </a:ext>
            </a:extLst>
          </p:cNvPr>
          <p:cNvSpPr>
            <a:spLocks noEditPoints="1"/>
          </p:cNvSpPr>
          <p:nvPr/>
        </p:nvSpPr>
        <p:spPr bwMode="auto">
          <a:xfrm>
            <a:off x="912813" y="3167063"/>
            <a:ext cx="225425" cy="192088"/>
          </a:xfrm>
          <a:custGeom>
            <a:avLst/>
            <a:gdLst>
              <a:gd name="T0" fmla="*/ 527 w 592"/>
              <a:gd name="T1" fmla="*/ 162 h 505"/>
              <a:gd name="T2" fmla="*/ 429 w 592"/>
              <a:gd name="T3" fmla="*/ 159 h 505"/>
              <a:gd name="T4" fmla="*/ 382 w 592"/>
              <a:gd name="T5" fmla="*/ 37 h 505"/>
              <a:gd name="T6" fmla="*/ 450 w 592"/>
              <a:gd name="T7" fmla="*/ 35 h 505"/>
              <a:gd name="T8" fmla="*/ 532 w 592"/>
              <a:gd name="T9" fmla="*/ 153 h 505"/>
              <a:gd name="T10" fmla="*/ 522 w 592"/>
              <a:gd name="T11" fmla="*/ 207 h 505"/>
              <a:gd name="T12" fmla="*/ 368 w 592"/>
              <a:gd name="T13" fmla="*/ 373 h 505"/>
              <a:gd name="T14" fmla="*/ 362 w 592"/>
              <a:gd name="T15" fmla="*/ 364 h 505"/>
              <a:gd name="T16" fmla="*/ 435 w 592"/>
              <a:gd name="T17" fmla="*/ 197 h 505"/>
              <a:gd name="T18" fmla="*/ 523 w 592"/>
              <a:gd name="T19" fmla="*/ 201 h 505"/>
              <a:gd name="T20" fmla="*/ 296 w 592"/>
              <a:gd name="T21" fmla="*/ 423 h 505"/>
              <a:gd name="T22" fmla="*/ 203 w 592"/>
              <a:gd name="T23" fmla="*/ 205 h 505"/>
              <a:gd name="T24" fmla="*/ 209 w 592"/>
              <a:gd name="T25" fmla="*/ 197 h 505"/>
              <a:gd name="T26" fmla="*/ 389 w 592"/>
              <a:gd name="T27" fmla="*/ 200 h 505"/>
              <a:gd name="T28" fmla="*/ 302 w 592"/>
              <a:gd name="T29" fmla="*/ 420 h 505"/>
              <a:gd name="T30" fmla="*/ 228 w 592"/>
              <a:gd name="T31" fmla="*/ 372 h 505"/>
              <a:gd name="T32" fmla="*/ 221 w 592"/>
              <a:gd name="T33" fmla="*/ 371 h 505"/>
              <a:gd name="T34" fmla="*/ 70 w 592"/>
              <a:gd name="T35" fmla="*/ 201 h 505"/>
              <a:gd name="T36" fmla="*/ 158 w 592"/>
              <a:gd name="T37" fmla="*/ 197 h 505"/>
              <a:gd name="T38" fmla="*/ 231 w 592"/>
              <a:gd name="T39" fmla="*/ 364 h 505"/>
              <a:gd name="T40" fmla="*/ 61 w 592"/>
              <a:gd name="T41" fmla="*/ 159 h 505"/>
              <a:gd name="T42" fmla="*/ 138 w 592"/>
              <a:gd name="T43" fmla="*/ 37 h 505"/>
              <a:gd name="T44" fmla="*/ 206 w 592"/>
              <a:gd name="T45" fmla="*/ 35 h 505"/>
              <a:gd name="T46" fmla="*/ 211 w 592"/>
              <a:gd name="T47" fmla="*/ 43 h 505"/>
              <a:gd name="T48" fmla="*/ 158 w 592"/>
              <a:gd name="T49" fmla="*/ 162 h 505"/>
              <a:gd name="T50" fmla="*/ 61 w 592"/>
              <a:gd name="T51" fmla="*/ 159 h 505"/>
              <a:gd name="T52" fmla="*/ 337 w 592"/>
              <a:gd name="T53" fmla="*/ 35 h 505"/>
              <a:gd name="T54" fmla="*/ 390 w 592"/>
              <a:gd name="T55" fmla="*/ 154 h 505"/>
              <a:gd name="T56" fmla="*/ 384 w 592"/>
              <a:gd name="T57" fmla="*/ 162 h 505"/>
              <a:gd name="T58" fmla="*/ 204 w 592"/>
              <a:gd name="T59" fmla="*/ 160 h 505"/>
              <a:gd name="T60" fmla="*/ 251 w 592"/>
              <a:gd name="T61" fmla="*/ 38 h 505"/>
              <a:gd name="T62" fmla="*/ 121 w 592"/>
              <a:gd name="T63" fmla="*/ 0 h 505"/>
              <a:gd name="T64" fmla="*/ 296 w 592"/>
              <a:gd name="T65" fmla="*/ 505 h 505"/>
              <a:gd name="T66" fmla="*/ 472 w 592"/>
              <a:gd name="T67"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2" h="505">
                <a:moveTo>
                  <a:pt x="532" y="159"/>
                </a:moveTo>
                <a:cubicBezTo>
                  <a:pt x="531" y="161"/>
                  <a:pt x="529" y="162"/>
                  <a:pt x="527" y="162"/>
                </a:cubicBezTo>
                <a:lnTo>
                  <a:pt x="435" y="162"/>
                </a:lnTo>
                <a:cubicBezTo>
                  <a:pt x="432" y="162"/>
                  <a:pt x="430" y="161"/>
                  <a:pt x="429" y="159"/>
                </a:cubicBezTo>
                <a:lnTo>
                  <a:pt x="381" y="43"/>
                </a:lnTo>
                <a:cubicBezTo>
                  <a:pt x="381" y="41"/>
                  <a:pt x="381" y="39"/>
                  <a:pt x="382" y="37"/>
                </a:cubicBezTo>
                <a:cubicBezTo>
                  <a:pt x="383" y="36"/>
                  <a:pt x="385" y="35"/>
                  <a:pt x="387" y="35"/>
                </a:cubicBezTo>
                <a:lnTo>
                  <a:pt x="450" y="35"/>
                </a:lnTo>
                <a:cubicBezTo>
                  <a:pt x="452" y="35"/>
                  <a:pt x="454" y="36"/>
                  <a:pt x="455" y="37"/>
                </a:cubicBezTo>
                <a:lnTo>
                  <a:pt x="532" y="153"/>
                </a:lnTo>
                <a:cubicBezTo>
                  <a:pt x="533" y="155"/>
                  <a:pt x="533" y="157"/>
                  <a:pt x="532" y="159"/>
                </a:cubicBezTo>
                <a:close/>
                <a:moveTo>
                  <a:pt x="522" y="207"/>
                </a:moveTo>
                <a:lnTo>
                  <a:pt x="372" y="371"/>
                </a:lnTo>
                <a:cubicBezTo>
                  <a:pt x="371" y="372"/>
                  <a:pt x="369" y="373"/>
                  <a:pt x="368" y="373"/>
                </a:cubicBezTo>
                <a:cubicBezTo>
                  <a:pt x="367" y="373"/>
                  <a:pt x="365" y="372"/>
                  <a:pt x="364" y="372"/>
                </a:cubicBezTo>
                <a:cubicBezTo>
                  <a:pt x="362" y="370"/>
                  <a:pt x="361" y="367"/>
                  <a:pt x="362" y="364"/>
                </a:cubicBezTo>
                <a:lnTo>
                  <a:pt x="429" y="201"/>
                </a:lnTo>
                <a:cubicBezTo>
                  <a:pt x="430" y="199"/>
                  <a:pt x="432" y="197"/>
                  <a:pt x="435" y="197"/>
                </a:cubicBezTo>
                <a:lnTo>
                  <a:pt x="517" y="197"/>
                </a:lnTo>
                <a:cubicBezTo>
                  <a:pt x="520" y="197"/>
                  <a:pt x="522" y="198"/>
                  <a:pt x="523" y="201"/>
                </a:cubicBezTo>
                <a:cubicBezTo>
                  <a:pt x="524" y="203"/>
                  <a:pt x="523" y="205"/>
                  <a:pt x="522" y="207"/>
                </a:cubicBezTo>
                <a:close/>
                <a:moveTo>
                  <a:pt x="296" y="423"/>
                </a:moveTo>
                <a:cubicBezTo>
                  <a:pt x="294" y="423"/>
                  <a:pt x="292" y="422"/>
                  <a:pt x="291" y="420"/>
                </a:cubicBezTo>
                <a:lnTo>
                  <a:pt x="203" y="205"/>
                </a:lnTo>
                <a:cubicBezTo>
                  <a:pt x="202" y="204"/>
                  <a:pt x="203" y="201"/>
                  <a:pt x="204" y="200"/>
                </a:cubicBezTo>
                <a:cubicBezTo>
                  <a:pt x="205" y="198"/>
                  <a:pt x="207" y="197"/>
                  <a:pt x="209" y="197"/>
                </a:cubicBezTo>
                <a:lnTo>
                  <a:pt x="384" y="197"/>
                </a:lnTo>
                <a:cubicBezTo>
                  <a:pt x="386" y="197"/>
                  <a:pt x="388" y="198"/>
                  <a:pt x="389" y="200"/>
                </a:cubicBezTo>
                <a:cubicBezTo>
                  <a:pt x="390" y="201"/>
                  <a:pt x="390" y="204"/>
                  <a:pt x="390" y="205"/>
                </a:cubicBezTo>
                <a:lnTo>
                  <a:pt x="302" y="420"/>
                </a:lnTo>
                <a:cubicBezTo>
                  <a:pt x="301" y="422"/>
                  <a:pt x="299" y="423"/>
                  <a:pt x="296" y="423"/>
                </a:cubicBezTo>
                <a:close/>
                <a:moveTo>
                  <a:pt x="228" y="372"/>
                </a:moveTo>
                <a:cubicBezTo>
                  <a:pt x="227" y="372"/>
                  <a:pt x="226" y="373"/>
                  <a:pt x="225" y="373"/>
                </a:cubicBezTo>
                <a:cubicBezTo>
                  <a:pt x="224" y="373"/>
                  <a:pt x="222" y="372"/>
                  <a:pt x="221" y="371"/>
                </a:cubicBezTo>
                <a:lnTo>
                  <a:pt x="71" y="207"/>
                </a:lnTo>
                <a:cubicBezTo>
                  <a:pt x="69" y="205"/>
                  <a:pt x="69" y="203"/>
                  <a:pt x="70" y="201"/>
                </a:cubicBezTo>
                <a:cubicBezTo>
                  <a:pt x="71" y="198"/>
                  <a:pt x="73" y="197"/>
                  <a:pt x="75" y="197"/>
                </a:cubicBezTo>
                <a:lnTo>
                  <a:pt x="158" y="197"/>
                </a:lnTo>
                <a:cubicBezTo>
                  <a:pt x="161" y="197"/>
                  <a:pt x="163" y="199"/>
                  <a:pt x="164" y="201"/>
                </a:cubicBezTo>
                <a:lnTo>
                  <a:pt x="231" y="364"/>
                </a:lnTo>
                <a:cubicBezTo>
                  <a:pt x="232" y="367"/>
                  <a:pt x="231" y="370"/>
                  <a:pt x="228" y="372"/>
                </a:cubicBezTo>
                <a:close/>
                <a:moveTo>
                  <a:pt x="61" y="159"/>
                </a:moveTo>
                <a:cubicBezTo>
                  <a:pt x="60" y="157"/>
                  <a:pt x="60" y="155"/>
                  <a:pt x="61" y="153"/>
                </a:cubicBezTo>
                <a:lnTo>
                  <a:pt x="138" y="37"/>
                </a:lnTo>
                <a:cubicBezTo>
                  <a:pt x="139" y="36"/>
                  <a:pt x="141" y="35"/>
                  <a:pt x="143" y="35"/>
                </a:cubicBezTo>
                <a:lnTo>
                  <a:pt x="206" y="35"/>
                </a:lnTo>
                <a:cubicBezTo>
                  <a:pt x="208" y="35"/>
                  <a:pt x="210" y="36"/>
                  <a:pt x="211" y="37"/>
                </a:cubicBezTo>
                <a:cubicBezTo>
                  <a:pt x="212" y="39"/>
                  <a:pt x="212" y="41"/>
                  <a:pt x="211" y="43"/>
                </a:cubicBezTo>
                <a:lnTo>
                  <a:pt x="164" y="159"/>
                </a:lnTo>
                <a:cubicBezTo>
                  <a:pt x="163" y="161"/>
                  <a:pt x="161" y="162"/>
                  <a:pt x="158" y="162"/>
                </a:cubicBezTo>
                <a:lnTo>
                  <a:pt x="66" y="162"/>
                </a:lnTo>
                <a:cubicBezTo>
                  <a:pt x="64" y="162"/>
                  <a:pt x="62" y="161"/>
                  <a:pt x="61" y="159"/>
                </a:cubicBezTo>
                <a:close/>
                <a:moveTo>
                  <a:pt x="256" y="35"/>
                </a:moveTo>
                <a:lnTo>
                  <a:pt x="337" y="35"/>
                </a:lnTo>
                <a:cubicBezTo>
                  <a:pt x="339" y="35"/>
                  <a:pt x="341" y="36"/>
                  <a:pt x="342" y="38"/>
                </a:cubicBezTo>
                <a:lnTo>
                  <a:pt x="390" y="154"/>
                </a:lnTo>
                <a:cubicBezTo>
                  <a:pt x="390" y="156"/>
                  <a:pt x="390" y="158"/>
                  <a:pt x="389" y="160"/>
                </a:cubicBezTo>
                <a:cubicBezTo>
                  <a:pt x="388" y="161"/>
                  <a:pt x="386" y="162"/>
                  <a:pt x="384" y="162"/>
                </a:cubicBezTo>
                <a:lnTo>
                  <a:pt x="209" y="162"/>
                </a:lnTo>
                <a:cubicBezTo>
                  <a:pt x="207" y="162"/>
                  <a:pt x="205" y="161"/>
                  <a:pt x="204" y="160"/>
                </a:cubicBezTo>
                <a:cubicBezTo>
                  <a:pt x="203" y="158"/>
                  <a:pt x="202" y="156"/>
                  <a:pt x="203" y="154"/>
                </a:cubicBezTo>
                <a:lnTo>
                  <a:pt x="251" y="38"/>
                </a:lnTo>
                <a:cubicBezTo>
                  <a:pt x="252" y="36"/>
                  <a:pt x="254" y="35"/>
                  <a:pt x="256" y="35"/>
                </a:cubicBezTo>
                <a:close/>
                <a:moveTo>
                  <a:pt x="121" y="0"/>
                </a:moveTo>
                <a:lnTo>
                  <a:pt x="0" y="181"/>
                </a:lnTo>
                <a:lnTo>
                  <a:pt x="296" y="505"/>
                </a:lnTo>
                <a:lnTo>
                  <a:pt x="592" y="181"/>
                </a:lnTo>
                <a:lnTo>
                  <a:pt x="472" y="0"/>
                </a:lnTo>
                <a:lnTo>
                  <a:pt x="121" y="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8" name="Freeform 14">
            <a:extLst>
              <a:ext uri="{FF2B5EF4-FFF2-40B4-BE49-F238E27FC236}">
                <a16:creationId xmlns:a16="http://schemas.microsoft.com/office/drawing/2014/main" id="{DFF2CD2A-34AE-4F8B-BE27-1C95DB26DAD9}"/>
              </a:ext>
            </a:extLst>
          </p:cNvPr>
          <p:cNvSpPr>
            <a:spLocks noEditPoints="1"/>
          </p:cNvSpPr>
          <p:nvPr/>
        </p:nvSpPr>
        <p:spPr bwMode="auto">
          <a:xfrm>
            <a:off x="915988" y="4070350"/>
            <a:ext cx="219075" cy="244475"/>
          </a:xfrm>
          <a:custGeom>
            <a:avLst/>
            <a:gdLst>
              <a:gd name="T0" fmla="*/ 537 w 575"/>
              <a:gd name="T1" fmla="*/ 56 h 640"/>
              <a:gd name="T2" fmla="*/ 319 w 575"/>
              <a:gd name="T3" fmla="*/ 56 h 640"/>
              <a:gd name="T4" fmla="*/ 319 w 575"/>
              <a:gd name="T5" fmla="*/ 15 h 640"/>
              <a:gd name="T6" fmla="*/ 304 w 575"/>
              <a:gd name="T7" fmla="*/ 0 h 640"/>
              <a:gd name="T8" fmla="*/ 289 w 575"/>
              <a:gd name="T9" fmla="*/ 15 h 640"/>
              <a:gd name="T10" fmla="*/ 289 w 575"/>
              <a:gd name="T11" fmla="*/ 56 h 640"/>
              <a:gd name="T12" fmla="*/ 38 w 575"/>
              <a:gd name="T13" fmla="*/ 56 h 640"/>
              <a:gd name="T14" fmla="*/ 0 w 575"/>
              <a:gd name="T15" fmla="*/ 94 h 640"/>
              <a:gd name="T16" fmla="*/ 0 w 575"/>
              <a:gd name="T17" fmla="*/ 441 h 640"/>
              <a:gd name="T18" fmla="*/ 38 w 575"/>
              <a:gd name="T19" fmla="*/ 479 h 640"/>
              <a:gd name="T20" fmla="*/ 167 w 575"/>
              <a:gd name="T21" fmla="*/ 479 h 640"/>
              <a:gd name="T22" fmla="*/ 85 w 575"/>
              <a:gd name="T23" fmla="*/ 618 h 640"/>
              <a:gd name="T24" fmla="*/ 91 w 575"/>
              <a:gd name="T25" fmla="*/ 638 h 640"/>
              <a:gd name="T26" fmla="*/ 98 w 575"/>
              <a:gd name="T27" fmla="*/ 640 h 640"/>
              <a:gd name="T28" fmla="*/ 111 w 575"/>
              <a:gd name="T29" fmla="*/ 633 h 640"/>
              <a:gd name="T30" fmla="*/ 202 w 575"/>
              <a:gd name="T31" fmla="*/ 479 h 640"/>
              <a:gd name="T32" fmla="*/ 272 w 575"/>
              <a:gd name="T33" fmla="*/ 479 h 640"/>
              <a:gd name="T34" fmla="*/ 272 w 575"/>
              <a:gd name="T35" fmla="*/ 625 h 640"/>
              <a:gd name="T36" fmla="*/ 287 w 575"/>
              <a:gd name="T37" fmla="*/ 640 h 640"/>
              <a:gd name="T38" fmla="*/ 303 w 575"/>
              <a:gd name="T39" fmla="*/ 625 h 640"/>
              <a:gd name="T40" fmla="*/ 303 w 575"/>
              <a:gd name="T41" fmla="*/ 479 h 640"/>
              <a:gd name="T42" fmla="*/ 375 w 575"/>
              <a:gd name="T43" fmla="*/ 479 h 640"/>
              <a:gd name="T44" fmla="*/ 464 w 575"/>
              <a:gd name="T45" fmla="*/ 630 h 640"/>
              <a:gd name="T46" fmla="*/ 484 w 575"/>
              <a:gd name="T47" fmla="*/ 635 h 640"/>
              <a:gd name="T48" fmla="*/ 490 w 575"/>
              <a:gd name="T49" fmla="*/ 614 h 640"/>
              <a:gd name="T50" fmla="*/ 410 w 575"/>
              <a:gd name="T51" fmla="*/ 479 h 640"/>
              <a:gd name="T52" fmla="*/ 537 w 575"/>
              <a:gd name="T53" fmla="*/ 479 h 640"/>
              <a:gd name="T54" fmla="*/ 575 w 575"/>
              <a:gd name="T55" fmla="*/ 441 h 640"/>
              <a:gd name="T56" fmla="*/ 575 w 575"/>
              <a:gd name="T57" fmla="*/ 94 h 640"/>
              <a:gd name="T58" fmla="*/ 537 w 575"/>
              <a:gd name="T59" fmla="*/ 56 h 640"/>
              <a:gd name="T60" fmla="*/ 483 w 575"/>
              <a:gd name="T61" fmla="*/ 146 h 640"/>
              <a:gd name="T62" fmla="*/ 483 w 575"/>
              <a:gd name="T63" fmla="*/ 146 h 640"/>
              <a:gd name="T64" fmla="*/ 472 w 575"/>
              <a:gd name="T65" fmla="*/ 151 h 640"/>
              <a:gd name="T66" fmla="*/ 304 w 575"/>
              <a:gd name="T67" fmla="*/ 320 h 640"/>
              <a:gd name="T68" fmla="*/ 224 w 575"/>
              <a:gd name="T69" fmla="*/ 242 h 640"/>
              <a:gd name="T70" fmla="*/ 204 w 575"/>
              <a:gd name="T71" fmla="*/ 241 h 640"/>
              <a:gd name="T72" fmla="*/ 116 w 575"/>
              <a:gd name="T73" fmla="*/ 308 h 640"/>
              <a:gd name="T74" fmla="*/ 110 w 575"/>
              <a:gd name="T75" fmla="*/ 318 h 640"/>
              <a:gd name="T76" fmla="*/ 113 w 575"/>
              <a:gd name="T77" fmla="*/ 329 h 640"/>
              <a:gd name="T78" fmla="*/ 134 w 575"/>
              <a:gd name="T79" fmla="*/ 332 h 640"/>
              <a:gd name="T80" fmla="*/ 212 w 575"/>
              <a:gd name="T81" fmla="*/ 273 h 640"/>
              <a:gd name="T82" fmla="*/ 294 w 575"/>
              <a:gd name="T83" fmla="*/ 352 h 640"/>
              <a:gd name="T84" fmla="*/ 304 w 575"/>
              <a:gd name="T85" fmla="*/ 356 h 640"/>
              <a:gd name="T86" fmla="*/ 315 w 575"/>
              <a:gd name="T87" fmla="*/ 352 h 640"/>
              <a:gd name="T88" fmla="*/ 494 w 575"/>
              <a:gd name="T89" fmla="*/ 172 h 640"/>
              <a:gd name="T90" fmla="*/ 498 w 575"/>
              <a:gd name="T91" fmla="*/ 162 h 640"/>
              <a:gd name="T92" fmla="*/ 494 w 575"/>
              <a:gd name="T93" fmla="*/ 151 h 640"/>
              <a:gd name="T94" fmla="*/ 483 w 575"/>
              <a:gd name="T95" fmla="*/ 146 h 640"/>
              <a:gd name="T96" fmla="*/ 545 w 575"/>
              <a:gd name="T97" fmla="*/ 94 h 640"/>
              <a:gd name="T98" fmla="*/ 545 w 575"/>
              <a:gd name="T99" fmla="*/ 441 h 640"/>
              <a:gd name="T100" fmla="*/ 537 w 575"/>
              <a:gd name="T101" fmla="*/ 449 h 640"/>
              <a:gd name="T102" fmla="*/ 403 w 575"/>
              <a:gd name="T103" fmla="*/ 449 h 640"/>
              <a:gd name="T104" fmla="*/ 400 w 575"/>
              <a:gd name="T105" fmla="*/ 449 h 640"/>
              <a:gd name="T106" fmla="*/ 210 w 575"/>
              <a:gd name="T107" fmla="*/ 449 h 640"/>
              <a:gd name="T108" fmla="*/ 207 w 575"/>
              <a:gd name="T109" fmla="*/ 449 h 640"/>
              <a:gd name="T110" fmla="*/ 38 w 575"/>
              <a:gd name="T111" fmla="*/ 449 h 640"/>
              <a:gd name="T112" fmla="*/ 30 w 575"/>
              <a:gd name="T113" fmla="*/ 441 h 640"/>
              <a:gd name="T114" fmla="*/ 30 w 575"/>
              <a:gd name="T115" fmla="*/ 94 h 640"/>
              <a:gd name="T116" fmla="*/ 38 w 575"/>
              <a:gd name="T117" fmla="*/ 86 h 640"/>
              <a:gd name="T118" fmla="*/ 537 w 575"/>
              <a:gd name="T119" fmla="*/ 86 h 640"/>
              <a:gd name="T120" fmla="*/ 545 w 575"/>
              <a:gd name="T121" fmla="*/ 9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75" h="640">
                <a:moveTo>
                  <a:pt x="537" y="56"/>
                </a:moveTo>
                <a:lnTo>
                  <a:pt x="319" y="56"/>
                </a:lnTo>
                <a:lnTo>
                  <a:pt x="319" y="15"/>
                </a:lnTo>
                <a:cubicBezTo>
                  <a:pt x="319" y="6"/>
                  <a:pt x="312" y="0"/>
                  <a:pt x="304" y="0"/>
                </a:cubicBezTo>
                <a:cubicBezTo>
                  <a:pt x="296" y="0"/>
                  <a:pt x="289" y="6"/>
                  <a:pt x="289" y="15"/>
                </a:cubicBezTo>
                <a:lnTo>
                  <a:pt x="289" y="56"/>
                </a:lnTo>
                <a:lnTo>
                  <a:pt x="38" y="56"/>
                </a:lnTo>
                <a:cubicBezTo>
                  <a:pt x="17" y="56"/>
                  <a:pt x="0" y="73"/>
                  <a:pt x="0" y="94"/>
                </a:cubicBezTo>
                <a:lnTo>
                  <a:pt x="0" y="441"/>
                </a:lnTo>
                <a:cubicBezTo>
                  <a:pt x="0" y="462"/>
                  <a:pt x="17" y="479"/>
                  <a:pt x="38" y="479"/>
                </a:cubicBezTo>
                <a:lnTo>
                  <a:pt x="167" y="479"/>
                </a:lnTo>
                <a:lnTo>
                  <a:pt x="85" y="618"/>
                </a:lnTo>
                <a:cubicBezTo>
                  <a:pt x="81" y="625"/>
                  <a:pt x="83" y="634"/>
                  <a:pt x="91" y="638"/>
                </a:cubicBezTo>
                <a:cubicBezTo>
                  <a:pt x="93" y="640"/>
                  <a:pt x="96" y="640"/>
                  <a:pt x="98" y="640"/>
                </a:cubicBezTo>
                <a:cubicBezTo>
                  <a:pt x="104" y="640"/>
                  <a:pt x="109" y="638"/>
                  <a:pt x="111" y="633"/>
                </a:cubicBezTo>
                <a:lnTo>
                  <a:pt x="202" y="479"/>
                </a:lnTo>
                <a:lnTo>
                  <a:pt x="272" y="479"/>
                </a:lnTo>
                <a:lnTo>
                  <a:pt x="272" y="625"/>
                </a:lnTo>
                <a:cubicBezTo>
                  <a:pt x="272" y="634"/>
                  <a:pt x="279" y="640"/>
                  <a:pt x="287" y="640"/>
                </a:cubicBezTo>
                <a:cubicBezTo>
                  <a:pt x="296" y="640"/>
                  <a:pt x="303" y="634"/>
                  <a:pt x="303" y="625"/>
                </a:cubicBezTo>
                <a:lnTo>
                  <a:pt x="303" y="479"/>
                </a:lnTo>
                <a:lnTo>
                  <a:pt x="375" y="479"/>
                </a:lnTo>
                <a:lnTo>
                  <a:pt x="464" y="630"/>
                </a:lnTo>
                <a:cubicBezTo>
                  <a:pt x="468" y="637"/>
                  <a:pt x="477" y="639"/>
                  <a:pt x="484" y="635"/>
                </a:cubicBezTo>
                <a:cubicBezTo>
                  <a:pt x="492" y="631"/>
                  <a:pt x="494" y="622"/>
                  <a:pt x="490" y="614"/>
                </a:cubicBezTo>
                <a:lnTo>
                  <a:pt x="410" y="479"/>
                </a:lnTo>
                <a:lnTo>
                  <a:pt x="537" y="479"/>
                </a:lnTo>
                <a:cubicBezTo>
                  <a:pt x="558" y="479"/>
                  <a:pt x="575" y="462"/>
                  <a:pt x="575" y="441"/>
                </a:cubicBezTo>
                <a:lnTo>
                  <a:pt x="575" y="94"/>
                </a:lnTo>
                <a:cubicBezTo>
                  <a:pt x="575" y="73"/>
                  <a:pt x="558" y="56"/>
                  <a:pt x="537" y="56"/>
                </a:cubicBezTo>
                <a:close/>
                <a:moveTo>
                  <a:pt x="483" y="146"/>
                </a:moveTo>
                <a:lnTo>
                  <a:pt x="483" y="146"/>
                </a:lnTo>
                <a:cubicBezTo>
                  <a:pt x="479" y="146"/>
                  <a:pt x="475" y="148"/>
                  <a:pt x="472" y="151"/>
                </a:cubicBezTo>
                <a:lnTo>
                  <a:pt x="304" y="320"/>
                </a:lnTo>
                <a:lnTo>
                  <a:pt x="224" y="242"/>
                </a:lnTo>
                <a:cubicBezTo>
                  <a:pt x="218" y="237"/>
                  <a:pt x="210" y="236"/>
                  <a:pt x="204" y="241"/>
                </a:cubicBezTo>
                <a:lnTo>
                  <a:pt x="116" y="308"/>
                </a:lnTo>
                <a:cubicBezTo>
                  <a:pt x="113" y="310"/>
                  <a:pt x="111" y="314"/>
                  <a:pt x="110" y="318"/>
                </a:cubicBezTo>
                <a:cubicBezTo>
                  <a:pt x="109" y="322"/>
                  <a:pt x="110" y="326"/>
                  <a:pt x="113" y="329"/>
                </a:cubicBezTo>
                <a:cubicBezTo>
                  <a:pt x="118" y="336"/>
                  <a:pt x="127" y="337"/>
                  <a:pt x="134" y="332"/>
                </a:cubicBezTo>
                <a:lnTo>
                  <a:pt x="212" y="273"/>
                </a:lnTo>
                <a:lnTo>
                  <a:pt x="294" y="352"/>
                </a:lnTo>
                <a:cubicBezTo>
                  <a:pt x="296" y="355"/>
                  <a:pt x="300" y="356"/>
                  <a:pt x="304" y="356"/>
                </a:cubicBezTo>
                <a:cubicBezTo>
                  <a:pt x="308" y="356"/>
                  <a:pt x="312" y="355"/>
                  <a:pt x="315" y="352"/>
                </a:cubicBezTo>
                <a:lnTo>
                  <a:pt x="494" y="172"/>
                </a:lnTo>
                <a:cubicBezTo>
                  <a:pt x="497" y="169"/>
                  <a:pt x="498" y="166"/>
                  <a:pt x="498" y="162"/>
                </a:cubicBezTo>
                <a:cubicBezTo>
                  <a:pt x="498" y="158"/>
                  <a:pt x="497" y="154"/>
                  <a:pt x="494" y="151"/>
                </a:cubicBezTo>
                <a:cubicBezTo>
                  <a:pt x="491" y="148"/>
                  <a:pt x="487" y="146"/>
                  <a:pt x="483" y="146"/>
                </a:cubicBezTo>
                <a:close/>
                <a:moveTo>
                  <a:pt x="545" y="94"/>
                </a:moveTo>
                <a:lnTo>
                  <a:pt x="545" y="441"/>
                </a:lnTo>
                <a:cubicBezTo>
                  <a:pt x="545" y="445"/>
                  <a:pt x="541" y="449"/>
                  <a:pt x="537" y="449"/>
                </a:cubicBezTo>
                <a:lnTo>
                  <a:pt x="403" y="449"/>
                </a:lnTo>
                <a:cubicBezTo>
                  <a:pt x="402" y="449"/>
                  <a:pt x="401" y="449"/>
                  <a:pt x="400" y="449"/>
                </a:cubicBezTo>
                <a:lnTo>
                  <a:pt x="210" y="449"/>
                </a:lnTo>
                <a:cubicBezTo>
                  <a:pt x="209" y="449"/>
                  <a:pt x="208" y="449"/>
                  <a:pt x="207" y="449"/>
                </a:cubicBezTo>
                <a:lnTo>
                  <a:pt x="38" y="449"/>
                </a:lnTo>
                <a:cubicBezTo>
                  <a:pt x="33" y="449"/>
                  <a:pt x="30" y="445"/>
                  <a:pt x="30" y="441"/>
                </a:cubicBezTo>
                <a:lnTo>
                  <a:pt x="30" y="94"/>
                </a:lnTo>
                <a:cubicBezTo>
                  <a:pt x="30" y="90"/>
                  <a:pt x="33" y="86"/>
                  <a:pt x="38" y="86"/>
                </a:cubicBezTo>
                <a:lnTo>
                  <a:pt x="537" y="86"/>
                </a:lnTo>
                <a:cubicBezTo>
                  <a:pt x="541" y="86"/>
                  <a:pt x="545" y="90"/>
                  <a:pt x="545" y="9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0" name="Freeform 16">
            <a:extLst>
              <a:ext uri="{FF2B5EF4-FFF2-40B4-BE49-F238E27FC236}">
                <a16:creationId xmlns:a16="http://schemas.microsoft.com/office/drawing/2014/main" id="{632D6FB4-3060-4B61-A184-7819D5841BF3}"/>
              </a:ext>
            </a:extLst>
          </p:cNvPr>
          <p:cNvSpPr>
            <a:spLocks noEditPoints="1"/>
          </p:cNvSpPr>
          <p:nvPr/>
        </p:nvSpPr>
        <p:spPr bwMode="auto">
          <a:xfrm>
            <a:off x="3251200" y="4603750"/>
            <a:ext cx="242888" cy="196850"/>
          </a:xfrm>
          <a:custGeom>
            <a:avLst/>
            <a:gdLst>
              <a:gd name="T0" fmla="*/ 0 w 640"/>
              <a:gd name="T1" fmla="*/ 500 h 514"/>
              <a:gd name="T2" fmla="*/ 14 w 640"/>
              <a:gd name="T3" fmla="*/ 324 h 514"/>
              <a:gd name="T4" fmla="*/ 28 w 640"/>
              <a:gd name="T5" fmla="*/ 374 h 514"/>
              <a:gd name="T6" fmla="*/ 216 w 640"/>
              <a:gd name="T7" fmla="*/ 373 h 514"/>
              <a:gd name="T8" fmla="*/ 243 w 640"/>
              <a:gd name="T9" fmla="*/ 345 h 514"/>
              <a:gd name="T10" fmla="*/ 148 w 640"/>
              <a:gd name="T11" fmla="*/ 282 h 514"/>
              <a:gd name="T12" fmla="*/ 90 w 640"/>
              <a:gd name="T13" fmla="*/ 138 h 514"/>
              <a:gd name="T14" fmla="*/ 67 w 640"/>
              <a:gd name="T15" fmla="*/ 132 h 514"/>
              <a:gd name="T16" fmla="*/ 73 w 640"/>
              <a:gd name="T17" fmla="*/ 30 h 514"/>
              <a:gd name="T18" fmla="*/ 542 w 640"/>
              <a:gd name="T19" fmla="*/ 0 h 514"/>
              <a:gd name="T20" fmla="*/ 639 w 640"/>
              <a:gd name="T21" fmla="*/ 104 h 514"/>
              <a:gd name="T22" fmla="*/ 587 w 640"/>
              <a:gd name="T23" fmla="*/ 118 h 514"/>
              <a:gd name="T24" fmla="*/ 589 w 640"/>
              <a:gd name="T25" fmla="*/ 148 h 514"/>
              <a:gd name="T26" fmla="*/ 505 w 640"/>
              <a:gd name="T27" fmla="*/ 282 h 514"/>
              <a:gd name="T28" fmla="*/ 499 w 640"/>
              <a:gd name="T29" fmla="*/ 282 h 514"/>
              <a:gd name="T30" fmla="*/ 323 w 640"/>
              <a:gd name="T31" fmla="*/ 346 h 514"/>
              <a:gd name="T32" fmla="*/ 357 w 640"/>
              <a:gd name="T33" fmla="*/ 408 h 514"/>
              <a:gd name="T34" fmla="*/ 224 w 640"/>
              <a:gd name="T35" fmla="*/ 456 h 514"/>
              <a:gd name="T36" fmla="*/ 218 w 640"/>
              <a:gd name="T37" fmla="*/ 454 h 514"/>
              <a:gd name="T38" fmla="*/ 28 w 640"/>
              <a:gd name="T39" fmla="*/ 500 h 514"/>
              <a:gd name="T40" fmla="*/ 282 w 640"/>
              <a:gd name="T41" fmla="*/ 456 h 514"/>
              <a:gd name="T42" fmla="*/ 282 w 640"/>
              <a:gd name="T43" fmla="*/ 361 h 514"/>
              <a:gd name="T44" fmla="*/ 282 w 640"/>
              <a:gd name="T45" fmla="*/ 456 h 514"/>
              <a:gd name="T46" fmla="*/ 209 w 640"/>
              <a:gd name="T47" fmla="*/ 423 h 514"/>
              <a:gd name="T48" fmla="*/ 207 w 640"/>
              <a:gd name="T49" fmla="*/ 404 h 514"/>
              <a:gd name="T50" fmla="*/ 28 w 640"/>
              <a:gd name="T51" fmla="*/ 401 h 514"/>
              <a:gd name="T52" fmla="*/ 210 w 640"/>
              <a:gd name="T53" fmla="*/ 427 h 514"/>
              <a:gd name="T54" fmla="*/ 296 w 640"/>
              <a:gd name="T55" fmla="*/ 282 h 514"/>
              <a:gd name="T56" fmla="*/ 270 w 640"/>
              <a:gd name="T57" fmla="*/ 335 h 514"/>
              <a:gd name="T58" fmla="*/ 282 w 640"/>
              <a:gd name="T59" fmla="*/ 334 h 514"/>
              <a:gd name="T60" fmla="*/ 513 w 640"/>
              <a:gd name="T61" fmla="*/ 255 h 514"/>
              <a:gd name="T62" fmla="*/ 561 w 640"/>
              <a:gd name="T63" fmla="*/ 148 h 514"/>
              <a:gd name="T64" fmla="*/ 513 w 640"/>
              <a:gd name="T65" fmla="*/ 42 h 514"/>
              <a:gd name="T66" fmla="*/ 465 w 640"/>
              <a:gd name="T67" fmla="*/ 148 h 514"/>
              <a:gd name="T68" fmla="*/ 513 w 640"/>
              <a:gd name="T69" fmla="*/ 255 h 514"/>
              <a:gd name="T70" fmla="*/ 464 w 640"/>
              <a:gd name="T71" fmla="*/ 251 h 514"/>
              <a:gd name="T72" fmla="*/ 438 w 640"/>
              <a:gd name="T73" fmla="*/ 132 h 514"/>
              <a:gd name="T74" fmla="*/ 119 w 640"/>
              <a:gd name="T75" fmla="*/ 133 h 514"/>
              <a:gd name="T76" fmla="*/ 153 w 640"/>
              <a:gd name="T77" fmla="*/ 254 h 514"/>
              <a:gd name="T78" fmla="*/ 535 w 640"/>
              <a:gd name="T79" fmla="*/ 166 h 514"/>
              <a:gd name="T80" fmla="*/ 515 w 640"/>
              <a:gd name="T81" fmla="*/ 119 h 514"/>
              <a:gd name="T82" fmla="*/ 503 w 640"/>
              <a:gd name="T83" fmla="*/ 77 h 514"/>
              <a:gd name="T84" fmla="*/ 550 w 640"/>
              <a:gd name="T85" fmla="*/ 151 h 514"/>
              <a:gd name="T86" fmla="*/ 535 w 640"/>
              <a:gd name="T87" fmla="*/ 166 h 514"/>
              <a:gd name="T88" fmla="*/ 443 w 640"/>
              <a:gd name="T89" fmla="*/ 96 h 514"/>
              <a:gd name="T90" fmla="*/ 476 w 640"/>
              <a:gd name="T91" fmla="*/ 29 h 514"/>
              <a:gd name="T92" fmla="*/ 149 w 640"/>
              <a:gd name="T93" fmla="*/ 28 h 514"/>
              <a:gd name="T94" fmla="*/ 80 w 640"/>
              <a:gd name="T95" fmla="*/ 104 h 514"/>
              <a:gd name="T96" fmla="*/ 610 w 640"/>
              <a:gd name="T97" fmla="*/ 91 h 514"/>
              <a:gd name="T98" fmla="*/ 554 w 640"/>
              <a:gd name="T99" fmla="*/ 29 h 514"/>
              <a:gd name="T100" fmla="*/ 551 w 640"/>
              <a:gd name="T101" fmla="*/ 31 h 514"/>
              <a:gd name="T102" fmla="*/ 581 w 640"/>
              <a:gd name="T103" fmla="*/ 9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40" h="514">
                <a:moveTo>
                  <a:pt x="14" y="514"/>
                </a:moveTo>
                <a:cubicBezTo>
                  <a:pt x="6" y="514"/>
                  <a:pt x="0" y="508"/>
                  <a:pt x="0" y="500"/>
                </a:cubicBezTo>
                <a:lnTo>
                  <a:pt x="0" y="338"/>
                </a:lnTo>
                <a:cubicBezTo>
                  <a:pt x="0" y="330"/>
                  <a:pt x="6" y="324"/>
                  <a:pt x="14" y="324"/>
                </a:cubicBezTo>
                <a:cubicBezTo>
                  <a:pt x="22" y="324"/>
                  <a:pt x="28" y="330"/>
                  <a:pt x="28" y="338"/>
                </a:cubicBezTo>
                <a:lnTo>
                  <a:pt x="28" y="374"/>
                </a:lnTo>
                <a:lnTo>
                  <a:pt x="216" y="374"/>
                </a:lnTo>
                <a:lnTo>
                  <a:pt x="216" y="373"/>
                </a:lnTo>
                <a:cubicBezTo>
                  <a:pt x="222" y="362"/>
                  <a:pt x="230" y="353"/>
                  <a:pt x="240" y="346"/>
                </a:cubicBezTo>
                <a:lnTo>
                  <a:pt x="243" y="345"/>
                </a:lnTo>
                <a:lnTo>
                  <a:pt x="243" y="282"/>
                </a:lnTo>
                <a:lnTo>
                  <a:pt x="148" y="282"/>
                </a:lnTo>
                <a:cubicBezTo>
                  <a:pt x="145" y="282"/>
                  <a:pt x="142" y="281"/>
                  <a:pt x="139" y="279"/>
                </a:cubicBezTo>
                <a:cubicBezTo>
                  <a:pt x="95" y="245"/>
                  <a:pt x="84" y="185"/>
                  <a:pt x="90" y="138"/>
                </a:cubicBezTo>
                <a:lnTo>
                  <a:pt x="91" y="132"/>
                </a:lnTo>
                <a:lnTo>
                  <a:pt x="67" y="132"/>
                </a:lnTo>
                <a:cubicBezTo>
                  <a:pt x="59" y="132"/>
                  <a:pt x="53" y="126"/>
                  <a:pt x="53" y="119"/>
                </a:cubicBezTo>
                <a:cubicBezTo>
                  <a:pt x="51" y="80"/>
                  <a:pt x="56" y="50"/>
                  <a:pt x="73" y="30"/>
                </a:cubicBezTo>
                <a:cubicBezTo>
                  <a:pt x="90" y="9"/>
                  <a:pt x="117" y="2"/>
                  <a:pt x="149" y="0"/>
                </a:cubicBezTo>
                <a:lnTo>
                  <a:pt x="542" y="0"/>
                </a:lnTo>
                <a:cubicBezTo>
                  <a:pt x="550" y="0"/>
                  <a:pt x="569" y="2"/>
                  <a:pt x="589" y="12"/>
                </a:cubicBezTo>
                <a:cubicBezTo>
                  <a:pt x="614" y="25"/>
                  <a:pt x="637" y="52"/>
                  <a:pt x="639" y="104"/>
                </a:cubicBezTo>
                <a:cubicBezTo>
                  <a:pt x="640" y="112"/>
                  <a:pt x="633" y="118"/>
                  <a:pt x="625" y="118"/>
                </a:cubicBezTo>
                <a:lnTo>
                  <a:pt x="587" y="118"/>
                </a:lnTo>
                <a:lnTo>
                  <a:pt x="587" y="122"/>
                </a:lnTo>
                <a:cubicBezTo>
                  <a:pt x="588" y="131"/>
                  <a:pt x="589" y="140"/>
                  <a:pt x="589" y="148"/>
                </a:cubicBezTo>
                <a:cubicBezTo>
                  <a:pt x="589" y="219"/>
                  <a:pt x="558" y="282"/>
                  <a:pt x="513" y="282"/>
                </a:cubicBezTo>
                <a:cubicBezTo>
                  <a:pt x="510" y="282"/>
                  <a:pt x="507" y="282"/>
                  <a:pt x="505" y="282"/>
                </a:cubicBezTo>
                <a:lnTo>
                  <a:pt x="502" y="281"/>
                </a:lnTo>
                <a:lnTo>
                  <a:pt x="499" y="282"/>
                </a:lnTo>
                <a:lnTo>
                  <a:pt x="323" y="282"/>
                </a:lnTo>
                <a:lnTo>
                  <a:pt x="323" y="346"/>
                </a:lnTo>
                <a:lnTo>
                  <a:pt x="324" y="346"/>
                </a:lnTo>
                <a:cubicBezTo>
                  <a:pt x="344" y="360"/>
                  <a:pt x="357" y="383"/>
                  <a:pt x="357" y="408"/>
                </a:cubicBezTo>
                <a:cubicBezTo>
                  <a:pt x="357" y="450"/>
                  <a:pt x="323" y="483"/>
                  <a:pt x="282" y="483"/>
                </a:cubicBezTo>
                <a:cubicBezTo>
                  <a:pt x="259" y="483"/>
                  <a:pt x="238" y="473"/>
                  <a:pt x="224" y="456"/>
                </a:cubicBezTo>
                <a:lnTo>
                  <a:pt x="222" y="453"/>
                </a:lnTo>
                <a:lnTo>
                  <a:pt x="218" y="454"/>
                </a:lnTo>
                <a:lnTo>
                  <a:pt x="28" y="454"/>
                </a:lnTo>
                <a:lnTo>
                  <a:pt x="28" y="500"/>
                </a:lnTo>
                <a:cubicBezTo>
                  <a:pt x="28" y="508"/>
                  <a:pt x="22" y="514"/>
                  <a:pt x="14" y="514"/>
                </a:cubicBezTo>
                <a:close/>
                <a:moveTo>
                  <a:pt x="282" y="456"/>
                </a:moveTo>
                <a:cubicBezTo>
                  <a:pt x="308" y="456"/>
                  <a:pt x="329" y="434"/>
                  <a:pt x="329" y="408"/>
                </a:cubicBezTo>
                <a:cubicBezTo>
                  <a:pt x="329" y="382"/>
                  <a:pt x="308" y="361"/>
                  <a:pt x="282" y="361"/>
                </a:cubicBezTo>
                <a:cubicBezTo>
                  <a:pt x="256" y="361"/>
                  <a:pt x="235" y="382"/>
                  <a:pt x="235" y="408"/>
                </a:cubicBezTo>
                <a:cubicBezTo>
                  <a:pt x="235" y="434"/>
                  <a:pt x="256" y="456"/>
                  <a:pt x="282" y="456"/>
                </a:cubicBezTo>
                <a:close/>
                <a:moveTo>
                  <a:pt x="210" y="427"/>
                </a:moveTo>
                <a:lnTo>
                  <a:pt x="209" y="423"/>
                </a:lnTo>
                <a:cubicBezTo>
                  <a:pt x="208" y="419"/>
                  <a:pt x="207" y="414"/>
                  <a:pt x="207" y="408"/>
                </a:cubicBezTo>
                <a:cubicBezTo>
                  <a:pt x="207" y="407"/>
                  <a:pt x="207" y="405"/>
                  <a:pt x="207" y="404"/>
                </a:cubicBezTo>
                <a:lnTo>
                  <a:pt x="208" y="401"/>
                </a:lnTo>
                <a:lnTo>
                  <a:pt x="28" y="401"/>
                </a:lnTo>
                <a:lnTo>
                  <a:pt x="28" y="427"/>
                </a:lnTo>
                <a:lnTo>
                  <a:pt x="210" y="427"/>
                </a:lnTo>
                <a:close/>
                <a:moveTo>
                  <a:pt x="296" y="335"/>
                </a:moveTo>
                <a:lnTo>
                  <a:pt x="296" y="282"/>
                </a:lnTo>
                <a:lnTo>
                  <a:pt x="270" y="282"/>
                </a:lnTo>
                <a:lnTo>
                  <a:pt x="270" y="335"/>
                </a:lnTo>
                <a:lnTo>
                  <a:pt x="271" y="334"/>
                </a:lnTo>
                <a:cubicBezTo>
                  <a:pt x="274" y="334"/>
                  <a:pt x="278" y="334"/>
                  <a:pt x="282" y="334"/>
                </a:cubicBezTo>
                <a:lnTo>
                  <a:pt x="296" y="335"/>
                </a:lnTo>
                <a:close/>
                <a:moveTo>
                  <a:pt x="513" y="255"/>
                </a:moveTo>
                <a:cubicBezTo>
                  <a:pt x="522" y="255"/>
                  <a:pt x="534" y="247"/>
                  <a:pt x="544" y="227"/>
                </a:cubicBezTo>
                <a:cubicBezTo>
                  <a:pt x="554" y="208"/>
                  <a:pt x="561" y="180"/>
                  <a:pt x="561" y="148"/>
                </a:cubicBezTo>
                <a:cubicBezTo>
                  <a:pt x="561" y="117"/>
                  <a:pt x="554" y="89"/>
                  <a:pt x="544" y="70"/>
                </a:cubicBezTo>
                <a:cubicBezTo>
                  <a:pt x="534" y="50"/>
                  <a:pt x="522" y="42"/>
                  <a:pt x="513" y="42"/>
                </a:cubicBezTo>
                <a:cubicBezTo>
                  <a:pt x="504" y="42"/>
                  <a:pt x="492" y="50"/>
                  <a:pt x="482" y="70"/>
                </a:cubicBezTo>
                <a:cubicBezTo>
                  <a:pt x="472" y="89"/>
                  <a:pt x="465" y="117"/>
                  <a:pt x="465" y="148"/>
                </a:cubicBezTo>
                <a:cubicBezTo>
                  <a:pt x="465" y="180"/>
                  <a:pt x="472" y="208"/>
                  <a:pt x="482" y="227"/>
                </a:cubicBezTo>
                <a:cubicBezTo>
                  <a:pt x="492" y="247"/>
                  <a:pt x="504" y="255"/>
                  <a:pt x="513" y="255"/>
                </a:cubicBezTo>
                <a:close/>
                <a:moveTo>
                  <a:pt x="466" y="254"/>
                </a:moveTo>
                <a:lnTo>
                  <a:pt x="464" y="251"/>
                </a:lnTo>
                <a:cubicBezTo>
                  <a:pt x="447" y="226"/>
                  <a:pt x="437" y="189"/>
                  <a:pt x="437" y="148"/>
                </a:cubicBezTo>
                <a:lnTo>
                  <a:pt x="438" y="132"/>
                </a:lnTo>
                <a:lnTo>
                  <a:pt x="119" y="132"/>
                </a:lnTo>
                <a:lnTo>
                  <a:pt x="119" y="133"/>
                </a:lnTo>
                <a:cubicBezTo>
                  <a:pt x="112" y="173"/>
                  <a:pt x="119" y="222"/>
                  <a:pt x="149" y="251"/>
                </a:cubicBezTo>
                <a:lnTo>
                  <a:pt x="153" y="254"/>
                </a:lnTo>
                <a:lnTo>
                  <a:pt x="466" y="254"/>
                </a:lnTo>
                <a:close/>
                <a:moveTo>
                  <a:pt x="535" y="166"/>
                </a:moveTo>
                <a:cubicBezTo>
                  <a:pt x="528" y="165"/>
                  <a:pt x="523" y="160"/>
                  <a:pt x="522" y="153"/>
                </a:cubicBezTo>
                <a:cubicBezTo>
                  <a:pt x="521" y="139"/>
                  <a:pt x="519" y="128"/>
                  <a:pt x="515" y="119"/>
                </a:cubicBezTo>
                <a:cubicBezTo>
                  <a:pt x="512" y="110"/>
                  <a:pt x="507" y="102"/>
                  <a:pt x="502" y="96"/>
                </a:cubicBezTo>
                <a:cubicBezTo>
                  <a:pt x="496" y="91"/>
                  <a:pt x="497" y="82"/>
                  <a:pt x="503" y="77"/>
                </a:cubicBezTo>
                <a:cubicBezTo>
                  <a:pt x="508" y="72"/>
                  <a:pt x="517" y="72"/>
                  <a:pt x="522" y="78"/>
                </a:cubicBezTo>
                <a:cubicBezTo>
                  <a:pt x="538" y="95"/>
                  <a:pt x="547" y="119"/>
                  <a:pt x="550" y="151"/>
                </a:cubicBezTo>
                <a:cubicBezTo>
                  <a:pt x="550" y="158"/>
                  <a:pt x="544" y="165"/>
                  <a:pt x="537" y="165"/>
                </a:cubicBezTo>
                <a:cubicBezTo>
                  <a:pt x="536" y="166"/>
                  <a:pt x="536" y="166"/>
                  <a:pt x="535" y="166"/>
                </a:cubicBezTo>
                <a:close/>
                <a:moveTo>
                  <a:pt x="441" y="104"/>
                </a:moveTo>
                <a:lnTo>
                  <a:pt x="443" y="96"/>
                </a:lnTo>
                <a:cubicBezTo>
                  <a:pt x="448" y="78"/>
                  <a:pt x="454" y="60"/>
                  <a:pt x="464" y="44"/>
                </a:cubicBezTo>
                <a:cubicBezTo>
                  <a:pt x="467" y="39"/>
                  <a:pt x="471" y="34"/>
                  <a:pt x="476" y="29"/>
                </a:cubicBezTo>
                <a:lnTo>
                  <a:pt x="478" y="28"/>
                </a:lnTo>
                <a:lnTo>
                  <a:pt x="149" y="28"/>
                </a:lnTo>
                <a:cubicBezTo>
                  <a:pt x="121" y="29"/>
                  <a:pt x="104" y="36"/>
                  <a:pt x="94" y="47"/>
                </a:cubicBezTo>
                <a:cubicBezTo>
                  <a:pt x="85" y="58"/>
                  <a:pt x="80" y="75"/>
                  <a:pt x="80" y="104"/>
                </a:cubicBezTo>
                <a:lnTo>
                  <a:pt x="441" y="104"/>
                </a:lnTo>
                <a:close/>
                <a:moveTo>
                  <a:pt x="610" y="91"/>
                </a:moveTo>
                <a:cubicBezTo>
                  <a:pt x="605" y="59"/>
                  <a:pt x="590" y="44"/>
                  <a:pt x="576" y="36"/>
                </a:cubicBezTo>
                <a:cubicBezTo>
                  <a:pt x="568" y="32"/>
                  <a:pt x="561" y="30"/>
                  <a:pt x="554" y="29"/>
                </a:cubicBezTo>
                <a:lnTo>
                  <a:pt x="547" y="28"/>
                </a:lnTo>
                <a:lnTo>
                  <a:pt x="551" y="31"/>
                </a:lnTo>
                <a:cubicBezTo>
                  <a:pt x="561" y="42"/>
                  <a:pt x="570" y="57"/>
                  <a:pt x="577" y="75"/>
                </a:cubicBezTo>
                <a:lnTo>
                  <a:pt x="581" y="91"/>
                </a:lnTo>
                <a:lnTo>
                  <a:pt x="610" y="91"/>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3" name="Freeform 29">
            <a:extLst>
              <a:ext uri="{FF2B5EF4-FFF2-40B4-BE49-F238E27FC236}">
                <a16:creationId xmlns:a16="http://schemas.microsoft.com/office/drawing/2014/main" id="{98523C3A-6574-4FD7-8AF6-6719A17030DF}"/>
              </a:ext>
            </a:extLst>
          </p:cNvPr>
          <p:cNvSpPr>
            <a:spLocks noEditPoints="1"/>
          </p:cNvSpPr>
          <p:nvPr/>
        </p:nvSpPr>
        <p:spPr bwMode="auto">
          <a:xfrm>
            <a:off x="3270250" y="4090988"/>
            <a:ext cx="204788" cy="203200"/>
          </a:xfrm>
          <a:custGeom>
            <a:avLst/>
            <a:gdLst>
              <a:gd name="T0" fmla="*/ 475 w 535"/>
              <a:gd name="T1" fmla="*/ 238 h 534"/>
              <a:gd name="T2" fmla="*/ 297 w 535"/>
              <a:gd name="T3" fmla="*/ 238 h 534"/>
              <a:gd name="T4" fmla="*/ 297 w 535"/>
              <a:gd name="T5" fmla="*/ 59 h 534"/>
              <a:gd name="T6" fmla="*/ 289 w 535"/>
              <a:gd name="T7" fmla="*/ 41 h 534"/>
              <a:gd name="T8" fmla="*/ 289 w 535"/>
              <a:gd name="T9" fmla="*/ 41 h 534"/>
              <a:gd name="T10" fmla="*/ 271 w 535"/>
              <a:gd name="T11" fmla="*/ 33 h 534"/>
              <a:gd name="T12" fmla="*/ 265 w 535"/>
              <a:gd name="T13" fmla="*/ 33 h 534"/>
              <a:gd name="T14" fmla="*/ 246 w 535"/>
              <a:gd name="T15" fmla="*/ 41 h 534"/>
              <a:gd name="T16" fmla="*/ 238 w 535"/>
              <a:gd name="T17" fmla="*/ 59 h 534"/>
              <a:gd name="T18" fmla="*/ 238 w 535"/>
              <a:gd name="T19" fmla="*/ 238 h 534"/>
              <a:gd name="T20" fmla="*/ 60 w 535"/>
              <a:gd name="T21" fmla="*/ 238 h 534"/>
              <a:gd name="T22" fmla="*/ 42 w 535"/>
              <a:gd name="T23" fmla="*/ 245 h 534"/>
              <a:gd name="T24" fmla="*/ 42 w 535"/>
              <a:gd name="T25" fmla="*/ 245 h 534"/>
              <a:gd name="T26" fmla="*/ 34 w 535"/>
              <a:gd name="T27" fmla="*/ 264 h 534"/>
              <a:gd name="T28" fmla="*/ 34 w 535"/>
              <a:gd name="T29" fmla="*/ 270 h 534"/>
              <a:gd name="T30" fmla="*/ 42 w 535"/>
              <a:gd name="T31" fmla="*/ 289 h 534"/>
              <a:gd name="T32" fmla="*/ 60 w 535"/>
              <a:gd name="T33" fmla="*/ 296 h 534"/>
              <a:gd name="T34" fmla="*/ 238 w 535"/>
              <a:gd name="T35" fmla="*/ 296 h 534"/>
              <a:gd name="T36" fmla="*/ 238 w 535"/>
              <a:gd name="T37" fmla="*/ 474 h 534"/>
              <a:gd name="T38" fmla="*/ 246 w 535"/>
              <a:gd name="T39" fmla="*/ 493 h 534"/>
              <a:gd name="T40" fmla="*/ 265 w 535"/>
              <a:gd name="T41" fmla="*/ 501 h 534"/>
              <a:gd name="T42" fmla="*/ 271 w 535"/>
              <a:gd name="T43" fmla="*/ 501 h 534"/>
              <a:gd name="T44" fmla="*/ 289 w 535"/>
              <a:gd name="T45" fmla="*/ 493 h 534"/>
              <a:gd name="T46" fmla="*/ 297 w 535"/>
              <a:gd name="T47" fmla="*/ 474 h 534"/>
              <a:gd name="T48" fmla="*/ 297 w 535"/>
              <a:gd name="T49" fmla="*/ 296 h 534"/>
              <a:gd name="T50" fmla="*/ 475 w 535"/>
              <a:gd name="T51" fmla="*/ 296 h 534"/>
              <a:gd name="T52" fmla="*/ 494 w 535"/>
              <a:gd name="T53" fmla="*/ 289 h 534"/>
              <a:gd name="T54" fmla="*/ 494 w 535"/>
              <a:gd name="T55" fmla="*/ 289 h 534"/>
              <a:gd name="T56" fmla="*/ 502 w 535"/>
              <a:gd name="T57" fmla="*/ 270 h 534"/>
              <a:gd name="T58" fmla="*/ 502 w 535"/>
              <a:gd name="T59" fmla="*/ 264 h 534"/>
              <a:gd name="T60" fmla="*/ 494 w 535"/>
              <a:gd name="T61" fmla="*/ 245 h 534"/>
              <a:gd name="T62" fmla="*/ 475 w 535"/>
              <a:gd name="T63" fmla="*/ 238 h 534"/>
              <a:gd name="T64" fmla="*/ 330 w 535"/>
              <a:gd name="T65" fmla="*/ 204 h 534"/>
              <a:gd name="T66" fmla="*/ 475 w 535"/>
              <a:gd name="T67" fmla="*/ 204 h 534"/>
              <a:gd name="T68" fmla="*/ 517 w 535"/>
              <a:gd name="T69" fmla="*/ 222 h 534"/>
              <a:gd name="T70" fmla="*/ 535 w 535"/>
              <a:gd name="T71" fmla="*/ 264 h 534"/>
              <a:gd name="T72" fmla="*/ 535 w 535"/>
              <a:gd name="T73" fmla="*/ 270 h 534"/>
              <a:gd name="T74" fmla="*/ 517 w 535"/>
              <a:gd name="T75" fmla="*/ 312 h 534"/>
              <a:gd name="T76" fmla="*/ 475 w 535"/>
              <a:gd name="T77" fmla="*/ 330 h 534"/>
              <a:gd name="T78" fmla="*/ 330 w 535"/>
              <a:gd name="T79" fmla="*/ 330 h 534"/>
              <a:gd name="T80" fmla="*/ 330 w 535"/>
              <a:gd name="T81" fmla="*/ 474 h 534"/>
              <a:gd name="T82" fmla="*/ 313 w 535"/>
              <a:gd name="T83" fmla="*/ 517 h 534"/>
              <a:gd name="T84" fmla="*/ 313 w 535"/>
              <a:gd name="T85" fmla="*/ 517 h 534"/>
              <a:gd name="T86" fmla="*/ 271 w 535"/>
              <a:gd name="T87" fmla="*/ 534 h 534"/>
              <a:gd name="T88" fmla="*/ 265 w 535"/>
              <a:gd name="T89" fmla="*/ 534 h 534"/>
              <a:gd name="T90" fmla="*/ 223 w 535"/>
              <a:gd name="T91" fmla="*/ 517 h 534"/>
              <a:gd name="T92" fmla="*/ 223 w 535"/>
              <a:gd name="T93" fmla="*/ 517 h 534"/>
              <a:gd name="T94" fmla="*/ 205 w 535"/>
              <a:gd name="T95" fmla="*/ 474 h 534"/>
              <a:gd name="T96" fmla="*/ 205 w 535"/>
              <a:gd name="T97" fmla="*/ 330 h 534"/>
              <a:gd name="T98" fmla="*/ 60 w 535"/>
              <a:gd name="T99" fmla="*/ 330 h 534"/>
              <a:gd name="T100" fmla="*/ 18 w 535"/>
              <a:gd name="T101" fmla="*/ 312 h 534"/>
              <a:gd name="T102" fmla="*/ 0 w 535"/>
              <a:gd name="T103" fmla="*/ 270 h 534"/>
              <a:gd name="T104" fmla="*/ 0 w 535"/>
              <a:gd name="T105" fmla="*/ 264 h 534"/>
              <a:gd name="T106" fmla="*/ 18 w 535"/>
              <a:gd name="T107" fmla="*/ 222 h 534"/>
              <a:gd name="T108" fmla="*/ 60 w 535"/>
              <a:gd name="T109" fmla="*/ 204 h 534"/>
              <a:gd name="T110" fmla="*/ 205 w 535"/>
              <a:gd name="T111" fmla="*/ 204 h 534"/>
              <a:gd name="T112" fmla="*/ 205 w 535"/>
              <a:gd name="T113" fmla="*/ 59 h 534"/>
              <a:gd name="T114" fmla="*/ 223 w 535"/>
              <a:gd name="T115" fmla="*/ 17 h 534"/>
              <a:gd name="T116" fmla="*/ 265 w 535"/>
              <a:gd name="T117" fmla="*/ 0 h 534"/>
              <a:gd name="T118" fmla="*/ 271 w 535"/>
              <a:gd name="T119" fmla="*/ 0 h 534"/>
              <a:gd name="T120" fmla="*/ 313 w 535"/>
              <a:gd name="T121" fmla="*/ 17 h 534"/>
              <a:gd name="T122" fmla="*/ 330 w 535"/>
              <a:gd name="T123" fmla="*/ 59 h 534"/>
              <a:gd name="T124" fmla="*/ 330 w 535"/>
              <a:gd name="T125" fmla="*/ 20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5" h="534">
                <a:moveTo>
                  <a:pt x="475" y="238"/>
                </a:moveTo>
                <a:lnTo>
                  <a:pt x="297" y="238"/>
                </a:lnTo>
                <a:lnTo>
                  <a:pt x="297" y="59"/>
                </a:lnTo>
                <a:cubicBezTo>
                  <a:pt x="297" y="52"/>
                  <a:pt x="294" y="46"/>
                  <a:pt x="289" y="41"/>
                </a:cubicBezTo>
                <a:lnTo>
                  <a:pt x="289" y="41"/>
                </a:lnTo>
                <a:cubicBezTo>
                  <a:pt x="285" y="36"/>
                  <a:pt x="278" y="33"/>
                  <a:pt x="271" y="33"/>
                </a:cubicBezTo>
                <a:lnTo>
                  <a:pt x="265" y="33"/>
                </a:lnTo>
                <a:cubicBezTo>
                  <a:pt x="257" y="33"/>
                  <a:pt x="251" y="36"/>
                  <a:pt x="246" y="41"/>
                </a:cubicBezTo>
                <a:cubicBezTo>
                  <a:pt x="241" y="46"/>
                  <a:pt x="238" y="52"/>
                  <a:pt x="238" y="59"/>
                </a:cubicBezTo>
                <a:lnTo>
                  <a:pt x="238" y="238"/>
                </a:lnTo>
                <a:lnTo>
                  <a:pt x="60" y="238"/>
                </a:lnTo>
                <a:cubicBezTo>
                  <a:pt x="53" y="238"/>
                  <a:pt x="46" y="241"/>
                  <a:pt x="42" y="245"/>
                </a:cubicBezTo>
                <a:lnTo>
                  <a:pt x="42" y="245"/>
                </a:lnTo>
                <a:cubicBezTo>
                  <a:pt x="37" y="250"/>
                  <a:pt x="34" y="257"/>
                  <a:pt x="34" y="264"/>
                </a:cubicBezTo>
                <a:lnTo>
                  <a:pt x="34" y="270"/>
                </a:lnTo>
                <a:cubicBezTo>
                  <a:pt x="34" y="277"/>
                  <a:pt x="37" y="284"/>
                  <a:pt x="42" y="289"/>
                </a:cubicBezTo>
                <a:cubicBezTo>
                  <a:pt x="46" y="293"/>
                  <a:pt x="53" y="296"/>
                  <a:pt x="60" y="296"/>
                </a:cubicBezTo>
                <a:lnTo>
                  <a:pt x="238" y="296"/>
                </a:lnTo>
                <a:lnTo>
                  <a:pt x="238" y="474"/>
                </a:lnTo>
                <a:cubicBezTo>
                  <a:pt x="238" y="482"/>
                  <a:pt x="241" y="488"/>
                  <a:pt x="246" y="493"/>
                </a:cubicBezTo>
                <a:cubicBezTo>
                  <a:pt x="251" y="498"/>
                  <a:pt x="257" y="501"/>
                  <a:pt x="265" y="501"/>
                </a:cubicBezTo>
                <a:lnTo>
                  <a:pt x="271" y="501"/>
                </a:lnTo>
                <a:cubicBezTo>
                  <a:pt x="278" y="501"/>
                  <a:pt x="285" y="498"/>
                  <a:pt x="289" y="493"/>
                </a:cubicBezTo>
                <a:cubicBezTo>
                  <a:pt x="294" y="488"/>
                  <a:pt x="297" y="482"/>
                  <a:pt x="297" y="474"/>
                </a:cubicBezTo>
                <a:lnTo>
                  <a:pt x="297" y="296"/>
                </a:lnTo>
                <a:lnTo>
                  <a:pt x="475" y="296"/>
                </a:lnTo>
                <a:cubicBezTo>
                  <a:pt x="482" y="296"/>
                  <a:pt x="489" y="293"/>
                  <a:pt x="494" y="289"/>
                </a:cubicBezTo>
                <a:lnTo>
                  <a:pt x="494" y="289"/>
                </a:lnTo>
                <a:cubicBezTo>
                  <a:pt x="499" y="284"/>
                  <a:pt x="502" y="277"/>
                  <a:pt x="502" y="270"/>
                </a:cubicBezTo>
                <a:lnTo>
                  <a:pt x="502" y="264"/>
                </a:lnTo>
                <a:cubicBezTo>
                  <a:pt x="502" y="257"/>
                  <a:pt x="499" y="250"/>
                  <a:pt x="494" y="245"/>
                </a:cubicBezTo>
                <a:cubicBezTo>
                  <a:pt x="489" y="241"/>
                  <a:pt x="482" y="238"/>
                  <a:pt x="475" y="238"/>
                </a:cubicBezTo>
                <a:close/>
                <a:moveTo>
                  <a:pt x="330" y="204"/>
                </a:moveTo>
                <a:lnTo>
                  <a:pt x="475" y="204"/>
                </a:lnTo>
                <a:cubicBezTo>
                  <a:pt x="492" y="204"/>
                  <a:pt x="507" y="211"/>
                  <a:pt x="517" y="222"/>
                </a:cubicBezTo>
                <a:cubicBezTo>
                  <a:pt x="528" y="233"/>
                  <a:pt x="535" y="248"/>
                  <a:pt x="535" y="264"/>
                </a:cubicBezTo>
                <a:lnTo>
                  <a:pt x="535" y="270"/>
                </a:lnTo>
                <a:cubicBezTo>
                  <a:pt x="535" y="286"/>
                  <a:pt x="528" y="301"/>
                  <a:pt x="517" y="312"/>
                </a:cubicBezTo>
                <a:cubicBezTo>
                  <a:pt x="506" y="323"/>
                  <a:pt x="492" y="330"/>
                  <a:pt x="475" y="330"/>
                </a:cubicBezTo>
                <a:lnTo>
                  <a:pt x="330" y="330"/>
                </a:lnTo>
                <a:lnTo>
                  <a:pt x="330" y="474"/>
                </a:lnTo>
                <a:cubicBezTo>
                  <a:pt x="330" y="491"/>
                  <a:pt x="324" y="506"/>
                  <a:pt x="313" y="517"/>
                </a:cubicBezTo>
                <a:lnTo>
                  <a:pt x="313" y="517"/>
                </a:lnTo>
                <a:cubicBezTo>
                  <a:pt x="302" y="527"/>
                  <a:pt x="287" y="534"/>
                  <a:pt x="271" y="534"/>
                </a:cubicBezTo>
                <a:lnTo>
                  <a:pt x="265" y="534"/>
                </a:lnTo>
                <a:cubicBezTo>
                  <a:pt x="248" y="534"/>
                  <a:pt x="233" y="527"/>
                  <a:pt x="223" y="517"/>
                </a:cubicBezTo>
                <a:lnTo>
                  <a:pt x="223" y="517"/>
                </a:lnTo>
                <a:cubicBezTo>
                  <a:pt x="212" y="506"/>
                  <a:pt x="205" y="491"/>
                  <a:pt x="205" y="474"/>
                </a:cubicBezTo>
                <a:lnTo>
                  <a:pt x="205" y="330"/>
                </a:lnTo>
                <a:lnTo>
                  <a:pt x="60" y="330"/>
                </a:lnTo>
                <a:cubicBezTo>
                  <a:pt x="44" y="330"/>
                  <a:pt x="29" y="323"/>
                  <a:pt x="18" y="312"/>
                </a:cubicBezTo>
                <a:cubicBezTo>
                  <a:pt x="7" y="301"/>
                  <a:pt x="0" y="286"/>
                  <a:pt x="0" y="270"/>
                </a:cubicBezTo>
                <a:lnTo>
                  <a:pt x="0" y="264"/>
                </a:lnTo>
                <a:cubicBezTo>
                  <a:pt x="0" y="248"/>
                  <a:pt x="7" y="233"/>
                  <a:pt x="18" y="222"/>
                </a:cubicBezTo>
                <a:cubicBezTo>
                  <a:pt x="29" y="211"/>
                  <a:pt x="44" y="204"/>
                  <a:pt x="60" y="204"/>
                </a:cubicBezTo>
                <a:lnTo>
                  <a:pt x="205" y="204"/>
                </a:lnTo>
                <a:lnTo>
                  <a:pt x="205" y="59"/>
                </a:lnTo>
                <a:cubicBezTo>
                  <a:pt x="205" y="43"/>
                  <a:pt x="212" y="28"/>
                  <a:pt x="223" y="17"/>
                </a:cubicBezTo>
                <a:cubicBezTo>
                  <a:pt x="233" y="6"/>
                  <a:pt x="248" y="0"/>
                  <a:pt x="265" y="0"/>
                </a:cubicBezTo>
                <a:lnTo>
                  <a:pt x="271" y="0"/>
                </a:lnTo>
                <a:cubicBezTo>
                  <a:pt x="287" y="0"/>
                  <a:pt x="302" y="6"/>
                  <a:pt x="313" y="17"/>
                </a:cubicBezTo>
                <a:cubicBezTo>
                  <a:pt x="324" y="28"/>
                  <a:pt x="330" y="43"/>
                  <a:pt x="330" y="59"/>
                </a:cubicBezTo>
                <a:lnTo>
                  <a:pt x="330" y="204"/>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70" name="Freeform 36">
            <a:extLst>
              <a:ext uri="{FF2B5EF4-FFF2-40B4-BE49-F238E27FC236}">
                <a16:creationId xmlns:a16="http://schemas.microsoft.com/office/drawing/2014/main" id="{4F1F9B3F-DD59-4E80-B3D2-3D544B9EAE6D}"/>
              </a:ext>
            </a:extLst>
          </p:cNvPr>
          <p:cNvSpPr>
            <a:spLocks noEditPoints="1"/>
          </p:cNvSpPr>
          <p:nvPr/>
        </p:nvSpPr>
        <p:spPr bwMode="auto">
          <a:xfrm>
            <a:off x="5448300" y="3159125"/>
            <a:ext cx="182563" cy="209550"/>
          </a:xfrm>
          <a:custGeom>
            <a:avLst/>
            <a:gdLst>
              <a:gd name="T0" fmla="*/ 438 w 479"/>
              <a:gd name="T1" fmla="*/ 512 h 553"/>
              <a:gd name="T2" fmla="*/ 394 w 479"/>
              <a:gd name="T3" fmla="*/ 519 h 553"/>
              <a:gd name="T4" fmla="*/ 116 w 479"/>
              <a:gd name="T5" fmla="*/ 377 h 553"/>
              <a:gd name="T6" fmla="*/ 116 w 479"/>
              <a:gd name="T7" fmla="*/ 33 h 553"/>
              <a:gd name="T8" fmla="*/ 445 w 479"/>
              <a:gd name="T9" fmla="*/ 106 h 553"/>
              <a:gd name="T10" fmla="*/ 313 w 479"/>
              <a:gd name="T11" fmla="*/ 421 h 553"/>
              <a:gd name="T12" fmla="*/ 250 w 479"/>
              <a:gd name="T13" fmla="*/ 420 h 553"/>
              <a:gd name="T14" fmla="*/ 282 w 479"/>
              <a:gd name="T15" fmla="*/ 303 h 553"/>
              <a:gd name="T16" fmla="*/ 313 w 479"/>
              <a:gd name="T17" fmla="*/ 421 h 553"/>
              <a:gd name="T18" fmla="*/ 286 w 479"/>
              <a:gd name="T19" fmla="*/ 269 h 553"/>
              <a:gd name="T20" fmla="*/ 206 w 479"/>
              <a:gd name="T21" fmla="*/ 286 h 553"/>
              <a:gd name="T22" fmla="*/ 225 w 479"/>
              <a:gd name="T23" fmla="*/ 443 h 553"/>
              <a:gd name="T24" fmla="*/ 338 w 479"/>
              <a:gd name="T25" fmla="*/ 444 h 553"/>
              <a:gd name="T26" fmla="*/ 358 w 479"/>
              <a:gd name="T27" fmla="*/ 286 h 553"/>
              <a:gd name="T28" fmla="*/ 292 w 479"/>
              <a:gd name="T29" fmla="*/ 208 h 553"/>
              <a:gd name="T30" fmla="*/ 425 w 479"/>
              <a:gd name="T31" fmla="*/ 191 h 553"/>
              <a:gd name="T32" fmla="*/ 292 w 479"/>
              <a:gd name="T33" fmla="*/ 175 h 553"/>
              <a:gd name="T34" fmla="*/ 241 w 479"/>
              <a:gd name="T35" fmla="*/ 191 h 553"/>
              <a:gd name="T36" fmla="*/ 156 w 479"/>
              <a:gd name="T37" fmla="*/ 175 h 553"/>
              <a:gd name="T38" fmla="*/ 156 w 479"/>
              <a:gd name="T39" fmla="*/ 208 h 553"/>
              <a:gd name="T40" fmla="*/ 241 w 479"/>
              <a:gd name="T41" fmla="*/ 191 h 553"/>
              <a:gd name="T42" fmla="*/ 287 w 479"/>
              <a:gd name="T43" fmla="*/ 132 h 553"/>
              <a:gd name="T44" fmla="*/ 287 w 479"/>
              <a:gd name="T45" fmla="*/ 99 h 553"/>
              <a:gd name="T46" fmla="*/ 139 w 479"/>
              <a:gd name="T47" fmla="*/ 115 h 553"/>
              <a:gd name="T48" fmla="*/ 34 w 479"/>
              <a:gd name="T49" fmla="*/ 473 h 553"/>
              <a:gd name="T50" fmla="*/ 82 w 479"/>
              <a:gd name="T51" fmla="*/ 387 h 553"/>
              <a:gd name="T52" fmla="*/ 82 w 479"/>
              <a:gd name="T53" fmla="*/ 516 h 553"/>
              <a:gd name="T54" fmla="*/ 34 w 479"/>
              <a:gd name="T55" fmla="*/ 473 h 553"/>
              <a:gd name="T56" fmla="*/ 351 w 479"/>
              <a:gd name="T57" fmla="*/ 3 h 553"/>
              <a:gd name="T58" fmla="*/ 99 w 479"/>
              <a:gd name="T59" fmla="*/ 0 h 553"/>
              <a:gd name="T60" fmla="*/ 82 w 479"/>
              <a:gd name="T61" fmla="*/ 353 h 553"/>
              <a:gd name="T62" fmla="*/ 0 w 479"/>
              <a:gd name="T63" fmla="*/ 370 h 553"/>
              <a:gd name="T64" fmla="*/ 30 w 479"/>
              <a:gd name="T65" fmla="*/ 539 h 553"/>
              <a:gd name="T66" fmla="*/ 70 w 479"/>
              <a:gd name="T67" fmla="*/ 552 h 553"/>
              <a:gd name="T68" fmla="*/ 393 w 479"/>
              <a:gd name="T69" fmla="*/ 552 h 553"/>
              <a:gd name="T70" fmla="*/ 460 w 479"/>
              <a:gd name="T71" fmla="*/ 537 h 553"/>
              <a:gd name="T72" fmla="*/ 479 w 479"/>
              <a:gd name="T73" fmla="*/ 97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553">
                <a:moveTo>
                  <a:pt x="445" y="497"/>
                </a:moveTo>
                <a:cubicBezTo>
                  <a:pt x="445" y="498"/>
                  <a:pt x="445" y="506"/>
                  <a:pt x="438" y="512"/>
                </a:cubicBezTo>
                <a:cubicBezTo>
                  <a:pt x="430" y="519"/>
                  <a:pt x="415" y="521"/>
                  <a:pt x="396" y="519"/>
                </a:cubicBezTo>
                <a:cubicBezTo>
                  <a:pt x="396" y="519"/>
                  <a:pt x="395" y="519"/>
                  <a:pt x="394" y="519"/>
                </a:cubicBezTo>
                <a:lnTo>
                  <a:pt x="116" y="519"/>
                </a:lnTo>
                <a:lnTo>
                  <a:pt x="116" y="377"/>
                </a:lnTo>
                <a:lnTo>
                  <a:pt x="116" y="370"/>
                </a:lnTo>
                <a:lnTo>
                  <a:pt x="116" y="33"/>
                </a:lnTo>
                <a:lnTo>
                  <a:pt x="336" y="33"/>
                </a:lnTo>
                <a:lnTo>
                  <a:pt x="445" y="106"/>
                </a:lnTo>
                <a:lnTo>
                  <a:pt x="445" y="497"/>
                </a:lnTo>
                <a:close/>
                <a:moveTo>
                  <a:pt x="313" y="421"/>
                </a:moveTo>
                <a:cubicBezTo>
                  <a:pt x="305" y="430"/>
                  <a:pt x="295" y="434"/>
                  <a:pt x="282" y="434"/>
                </a:cubicBezTo>
                <a:cubicBezTo>
                  <a:pt x="269" y="434"/>
                  <a:pt x="258" y="430"/>
                  <a:pt x="250" y="420"/>
                </a:cubicBezTo>
                <a:cubicBezTo>
                  <a:pt x="228" y="396"/>
                  <a:pt x="225" y="344"/>
                  <a:pt x="226" y="316"/>
                </a:cubicBezTo>
                <a:lnTo>
                  <a:pt x="282" y="303"/>
                </a:lnTo>
                <a:lnTo>
                  <a:pt x="338" y="316"/>
                </a:lnTo>
                <a:cubicBezTo>
                  <a:pt x="339" y="345"/>
                  <a:pt x="335" y="397"/>
                  <a:pt x="313" y="421"/>
                </a:cubicBezTo>
                <a:close/>
                <a:moveTo>
                  <a:pt x="358" y="286"/>
                </a:moveTo>
                <a:lnTo>
                  <a:pt x="286" y="269"/>
                </a:lnTo>
                <a:cubicBezTo>
                  <a:pt x="283" y="269"/>
                  <a:pt x="281" y="269"/>
                  <a:pt x="278" y="269"/>
                </a:cubicBezTo>
                <a:lnTo>
                  <a:pt x="206" y="286"/>
                </a:lnTo>
                <a:cubicBezTo>
                  <a:pt x="199" y="288"/>
                  <a:pt x="194" y="294"/>
                  <a:pt x="193" y="301"/>
                </a:cubicBezTo>
                <a:cubicBezTo>
                  <a:pt x="193" y="305"/>
                  <a:pt x="184" y="398"/>
                  <a:pt x="225" y="443"/>
                </a:cubicBezTo>
                <a:cubicBezTo>
                  <a:pt x="240" y="459"/>
                  <a:pt x="259" y="468"/>
                  <a:pt x="282" y="468"/>
                </a:cubicBezTo>
                <a:cubicBezTo>
                  <a:pt x="304" y="468"/>
                  <a:pt x="323" y="459"/>
                  <a:pt x="338" y="444"/>
                </a:cubicBezTo>
                <a:cubicBezTo>
                  <a:pt x="379" y="399"/>
                  <a:pt x="371" y="305"/>
                  <a:pt x="371" y="301"/>
                </a:cubicBezTo>
                <a:cubicBezTo>
                  <a:pt x="370" y="294"/>
                  <a:pt x="365" y="288"/>
                  <a:pt x="358" y="286"/>
                </a:cubicBezTo>
                <a:close/>
                <a:moveTo>
                  <a:pt x="275" y="191"/>
                </a:moveTo>
                <a:cubicBezTo>
                  <a:pt x="275" y="201"/>
                  <a:pt x="283" y="208"/>
                  <a:pt x="292" y="208"/>
                </a:cubicBezTo>
                <a:lnTo>
                  <a:pt x="408" y="208"/>
                </a:lnTo>
                <a:cubicBezTo>
                  <a:pt x="418" y="208"/>
                  <a:pt x="425" y="201"/>
                  <a:pt x="425" y="191"/>
                </a:cubicBezTo>
                <a:cubicBezTo>
                  <a:pt x="425" y="182"/>
                  <a:pt x="418" y="175"/>
                  <a:pt x="408" y="175"/>
                </a:cubicBezTo>
                <a:lnTo>
                  <a:pt x="292" y="175"/>
                </a:lnTo>
                <a:cubicBezTo>
                  <a:pt x="283" y="175"/>
                  <a:pt x="275" y="182"/>
                  <a:pt x="275" y="191"/>
                </a:cubicBezTo>
                <a:close/>
                <a:moveTo>
                  <a:pt x="241" y="191"/>
                </a:moveTo>
                <a:cubicBezTo>
                  <a:pt x="241" y="182"/>
                  <a:pt x="234" y="175"/>
                  <a:pt x="224" y="175"/>
                </a:cubicBezTo>
                <a:lnTo>
                  <a:pt x="156" y="175"/>
                </a:lnTo>
                <a:cubicBezTo>
                  <a:pt x="146" y="175"/>
                  <a:pt x="139" y="182"/>
                  <a:pt x="139" y="191"/>
                </a:cubicBezTo>
                <a:cubicBezTo>
                  <a:pt x="139" y="201"/>
                  <a:pt x="146" y="208"/>
                  <a:pt x="156" y="208"/>
                </a:cubicBezTo>
                <a:lnTo>
                  <a:pt x="224" y="208"/>
                </a:lnTo>
                <a:cubicBezTo>
                  <a:pt x="234" y="208"/>
                  <a:pt x="241" y="201"/>
                  <a:pt x="241" y="191"/>
                </a:cubicBezTo>
                <a:close/>
                <a:moveTo>
                  <a:pt x="156" y="132"/>
                </a:moveTo>
                <a:lnTo>
                  <a:pt x="287" y="132"/>
                </a:lnTo>
                <a:cubicBezTo>
                  <a:pt x="296" y="132"/>
                  <a:pt x="303" y="124"/>
                  <a:pt x="303" y="115"/>
                </a:cubicBezTo>
                <a:cubicBezTo>
                  <a:pt x="303" y="106"/>
                  <a:pt x="296" y="99"/>
                  <a:pt x="287" y="99"/>
                </a:cubicBezTo>
                <a:lnTo>
                  <a:pt x="156" y="99"/>
                </a:lnTo>
                <a:cubicBezTo>
                  <a:pt x="146" y="99"/>
                  <a:pt x="139" y="106"/>
                  <a:pt x="139" y="115"/>
                </a:cubicBezTo>
                <a:cubicBezTo>
                  <a:pt x="139" y="124"/>
                  <a:pt x="146" y="132"/>
                  <a:pt x="156" y="132"/>
                </a:cubicBezTo>
                <a:close/>
                <a:moveTo>
                  <a:pt x="34" y="473"/>
                </a:moveTo>
                <a:lnTo>
                  <a:pt x="34" y="387"/>
                </a:lnTo>
                <a:lnTo>
                  <a:pt x="82" y="387"/>
                </a:lnTo>
                <a:lnTo>
                  <a:pt x="82" y="516"/>
                </a:lnTo>
                <a:cubicBezTo>
                  <a:pt x="82" y="516"/>
                  <a:pt x="82" y="516"/>
                  <a:pt x="82" y="516"/>
                </a:cubicBezTo>
                <a:cubicBezTo>
                  <a:pt x="72" y="520"/>
                  <a:pt x="58" y="520"/>
                  <a:pt x="51" y="514"/>
                </a:cubicBezTo>
                <a:cubicBezTo>
                  <a:pt x="40" y="503"/>
                  <a:pt x="34" y="489"/>
                  <a:pt x="34" y="473"/>
                </a:cubicBezTo>
                <a:close/>
                <a:moveTo>
                  <a:pt x="471" y="84"/>
                </a:moveTo>
                <a:lnTo>
                  <a:pt x="351" y="3"/>
                </a:lnTo>
                <a:cubicBezTo>
                  <a:pt x="348" y="1"/>
                  <a:pt x="345" y="0"/>
                  <a:pt x="341" y="0"/>
                </a:cubicBezTo>
                <a:lnTo>
                  <a:pt x="99" y="0"/>
                </a:lnTo>
                <a:cubicBezTo>
                  <a:pt x="90" y="0"/>
                  <a:pt x="82" y="7"/>
                  <a:pt x="82" y="16"/>
                </a:cubicBezTo>
                <a:lnTo>
                  <a:pt x="82" y="353"/>
                </a:lnTo>
                <a:lnTo>
                  <a:pt x="17" y="353"/>
                </a:lnTo>
                <a:cubicBezTo>
                  <a:pt x="8" y="353"/>
                  <a:pt x="0" y="361"/>
                  <a:pt x="0" y="370"/>
                </a:cubicBezTo>
                <a:lnTo>
                  <a:pt x="0" y="473"/>
                </a:lnTo>
                <a:cubicBezTo>
                  <a:pt x="0" y="499"/>
                  <a:pt x="10" y="522"/>
                  <a:pt x="30" y="539"/>
                </a:cubicBezTo>
                <a:cubicBezTo>
                  <a:pt x="41" y="549"/>
                  <a:pt x="54" y="552"/>
                  <a:pt x="68" y="552"/>
                </a:cubicBezTo>
                <a:cubicBezTo>
                  <a:pt x="68" y="552"/>
                  <a:pt x="69" y="552"/>
                  <a:pt x="70" y="552"/>
                </a:cubicBezTo>
                <a:cubicBezTo>
                  <a:pt x="71" y="552"/>
                  <a:pt x="71" y="552"/>
                  <a:pt x="72" y="552"/>
                </a:cubicBezTo>
                <a:lnTo>
                  <a:pt x="393" y="552"/>
                </a:lnTo>
                <a:cubicBezTo>
                  <a:pt x="399" y="553"/>
                  <a:pt x="405" y="553"/>
                  <a:pt x="410" y="553"/>
                </a:cubicBezTo>
                <a:cubicBezTo>
                  <a:pt x="431" y="553"/>
                  <a:pt x="448" y="548"/>
                  <a:pt x="460" y="537"/>
                </a:cubicBezTo>
                <a:cubicBezTo>
                  <a:pt x="478" y="521"/>
                  <a:pt x="479" y="500"/>
                  <a:pt x="479" y="498"/>
                </a:cubicBezTo>
                <a:lnTo>
                  <a:pt x="479" y="97"/>
                </a:lnTo>
                <a:cubicBezTo>
                  <a:pt x="479" y="92"/>
                  <a:pt x="476" y="87"/>
                  <a:pt x="471" y="8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71" name="Freeform 37">
            <a:extLst>
              <a:ext uri="{FF2B5EF4-FFF2-40B4-BE49-F238E27FC236}">
                <a16:creationId xmlns:a16="http://schemas.microsoft.com/office/drawing/2014/main" id="{853B3008-4095-4DE9-97DE-4BF8AF9A6B6A}"/>
              </a:ext>
            </a:extLst>
          </p:cNvPr>
          <p:cNvSpPr>
            <a:spLocks noEditPoints="1"/>
          </p:cNvSpPr>
          <p:nvPr/>
        </p:nvSpPr>
        <p:spPr bwMode="auto">
          <a:xfrm>
            <a:off x="5405438" y="4579938"/>
            <a:ext cx="268288" cy="242888"/>
          </a:xfrm>
          <a:custGeom>
            <a:avLst/>
            <a:gdLst>
              <a:gd name="T0" fmla="*/ 31 w 705"/>
              <a:gd name="T1" fmla="*/ 406 h 638"/>
              <a:gd name="T2" fmla="*/ 95 w 705"/>
              <a:gd name="T3" fmla="*/ 438 h 638"/>
              <a:gd name="T4" fmla="*/ 232 w 705"/>
              <a:gd name="T5" fmla="*/ 375 h 638"/>
              <a:gd name="T6" fmla="*/ 451 w 705"/>
              <a:gd name="T7" fmla="*/ 412 h 638"/>
              <a:gd name="T8" fmla="*/ 481 w 705"/>
              <a:gd name="T9" fmla="*/ 428 h 638"/>
              <a:gd name="T10" fmla="*/ 475 w 705"/>
              <a:gd name="T11" fmla="*/ 440 h 638"/>
              <a:gd name="T12" fmla="*/ 339 w 705"/>
              <a:gd name="T13" fmla="*/ 452 h 638"/>
              <a:gd name="T14" fmla="*/ 310 w 705"/>
              <a:gd name="T15" fmla="*/ 467 h 638"/>
              <a:gd name="T16" fmla="*/ 495 w 705"/>
              <a:gd name="T17" fmla="*/ 464 h 638"/>
              <a:gd name="T18" fmla="*/ 535 w 705"/>
              <a:gd name="T19" fmla="*/ 432 h 638"/>
              <a:gd name="T20" fmla="*/ 679 w 705"/>
              <a:gd name="T21" fmla="*/ 415 h 638"/>
              <a:gd name="T22" fmla="*/ 658 w 705"/>
              <a:gd name="T23" fmla="*/ 429 h 638"/>
              <a:gd name="T24" fmla="*/ 341 w 705"/>
              <a:gd name="T25" fmla="*/ 554 h 638"/>
              <a:gd name="T26" fmla="*/ 102 w 705"/>
              <a:gd name="T27" fmla="*/ 561 h 638"/>
              <a:gd name="T28" fmla="*/ 95 w 705"/>
              <a:gd name="T29" fmla="*/ 438 h 638"/>
              <a:gd name="T30" fmla="*/ 439 w 705"/>
              <a:gd name="T31" fmla="*/ 373 h 638"/>
              <a:gd name="T32" fmla="*/ 321 w 705"/>
              <a:gd name="T33" fmla="*/ 365 h 638"/>
              <a:gd name="T34" fmla="*/ 284 w 705"/>
              <a:gd name="T35" fmla="*/ 242 h 638"/>
              <a:gd name="T36" fmla="*/ 201 w 705"/>
              <a:gd name="T37" fmla="*/ 285 h 638"/>
              <a:gd name="T38" fmla="*/ 192 w 705"/>
              <a:gd name="T39" fmla="*/ 263 h 638"/>
              <a:gd name="T40" fmla="*/ 341 w 705"/>
              <a:gd name="T41" fmla="*/ 193 h 638"/>
              <a:gd name="T42" fmla="*/ 489 w 705"/>
              <a:gd name="T43" fmla="*/ 221 h 638"/>
              <a:gd name="T44" fmla="*/ 564 w 705"/>
              <a:gd name="T45" fmla="*/ 260 h 638"/>
              <a:gd name="T46" fmla="*/ 551 w 705"/>
              <a:gd name="T47" fmla="*/ 281 h 638"/>
              <a:gd name="T48" fmla="*/ 449 w 705"/>
              <a:gd name="T49" fmla="*/ 236 h 638"/>
              <a:gd name="T50" fmla="*/ 443 w 705"/>
              <a:gd name="T51" fmla="*/ 327 h 638"/>
              <a:gd name="T52" fmla="*/ 315 w 705"/>
              <a:gd name="T53" fmla="*/ 262 h 638"/>
              <a:gd name="T54" fmla="*/ 330 w 705"/>
              <a:gd name="T55" fmla="*/ 55 h 638"/>
              <a:gd name="T56" fmla="*/ 448 w 705"/>
              <a:gd name="T57" fmla="*/ 102 h 638"/>
              <a:gd name="T58" fmla="*/ 379 w 705"/>
              <a:gd name="T59" fmla="*/ 173 h 638"/>
              <a:gd name="T60" fmla="*/ 330 w 705"/>
              <a:gd name="T61" fmla="*/ 55 h 638"/>
              <a:gd name="T62" fmla="*/ 330 w 705"/>
              <a:gd name="T63" fmla="*/ 582 h 638"/>
              <a:gd name="T64" fmla="*/ 679 w 705"/>
              <a:gd name="T65" fmla="*/ 449 h 638"/>
              <a:gd name="T66" fmla="*/ 606 w 705"/>
              <a:gd name="T67" fmla="*/ 373 h 638"/>
              <a:gd name="T68" fmla="*/ 509 w 705"/>
              <a:gd name="T69" fmla="*/ 411 h 638"/>
              <a:gd name="T70" fmla="*/ 471 w 705"/>
              <a:gd name="T71" fmla="*/ 374 h 638"/>
              <a:gd name="T72" fmla="*/ 477 w 705"/>
              <a:gd name="T73" fmla="*/ 276 h 638"/>
              <a:gd name="T74" fmla="*/ 564 w 705"/>
              <a:gd name="T75" fmla="*/ 315 h 638"/>
              <a:gd name="T76" fmla="*/ 494 w 705"/>
              <a:gd name="T77" fmla="*/ 192 h 638"/>
              <a:gd name="T78" fmla="*/ 440 w 705"/>
              <a:gd name="T79" fmla="*/ 28 h 638"/>
              <a:gd name="T80" fmla="*/ 303 w 705"/>
              <a:gd name="T81" fmla="*/ 170 h 638"/>
              <a:gd name="T82" fmla="*/ 163 w 705"/>
              <a:gd name="T83" fmla="*/ 294 h 638"/>
              <a:gd name="T84" fmla="*/ 262 w 705"/>
              <a:gd name="T85" fmla="*/ 287 h 638"/>
              <a:gd name="T86" fmla="*/ 281 w 705"/>
              <a:gd name="T87" fmla="*/ 357 h 638"/>
              <a:gd name="T88" fmla="*/ 102 w 705"/>
              <a:gd name="T89" fmla="*/ 388 h 638"/>
              <a:gd name="T90" fmla="*/ 37 w 705"/>
              <a:gd name="T91" fmla="*/ 377 h 638"/>
              <a:gd name="T92" fmla="*/ 0 w 705"/>
              <a:gd name="T93" fmla="*/ 404 h 638"/>
              <a:gd name="T94" fmla="*/ 21 w 705"/>
              <a:gd name="T95" fmla="*/ 637 h 638"/>
              <a:gd name="T96" fmla="*/ 66 w 705"/>
              <a:gd name="T97" fmla="*/ 637 h 638"/>
              <a:gd name="T98" fmla="*/ 100 w 705"/>
              <a:gd name="T99" fmla="*/ 59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5" h="638">
                <a:moveTo>
                  <a:pt x="64" y="608"/>
                </a:moveTo>
                <a:lnTo>
                  <a:pt x="31" y="610"/>
                </a:lnTo>
                <a:lnTo>
                  <a:pt x="31" y="406"/>
                </a:lnTo>
                <a:lnTo>
                  <a:pt x="64" y="406"/>
                </a:lnTo>
                <a:lnTo>
                  <a:pt x="64" y="608"/>
                </a:lnTo>
                <a:close/>
                <a:moveTo>
                  <a:pt x="95" y="438"/>
                </a:moveTo>
                <a:cubicBezTo>
                  <a:pt x="95" y="432"/>
                  <a:pt x="98" y="424"/>
                  <a:pt x="103" y="422"/>
                </a:cubicBezTo>
                <a:cubicBezTo>
                  <a:pt x="109" y="418"/>
                  <a:pt x="115" y="415"/>
                  <a:pt x="121" y="411"/>
                </a:cubicBezTo>
                <a:cubicBezTo>
                  <a:pt x="154" y="391"/>
                  <a:pt x="189" y="370"/>
                  <a:pt x="232" y="375"/>
                </a:cubicBezTo>
                <a:cubicBezTo>
                  <a:pt x="253" y="377"/>
                  <a:pt x="270" y="381"/>
                  <a:pt x="286" y="386"/>
                </a:cubicBezTo>
                <a:cubicBezTo>
                  <a:pt x="348" y="408"/>
                  <a:pt x="400" y="417"/>
                  <a:pt x="448" y="413"/>
                </a:cubicBezTo>
                <a:lnTo>
                  <a:pt x="451" y="412"/>
                </a:lnTo>
                <a:cubicBezTo>
                  <a:pt x="454" y="412"/>
                  <a:pt x="458" y="412"/>
                  <a:pt x="462" y="414"/>
                </a:cubicBezTo>
                <a:cubicBezTo>
                  <a:pt x="467" y="417"/>
                  <a:pt x="471" y="420"/>
                  <a:pt x="476" y="424"/>
                </a:cubicBezTo>
                <a:cubicBezTo>
                  <a:pt x="477" y="425"/>
                  <a:pt x="479" y="427"/>
                  <a:pt x="481" y="428"/>
                </a:cubicBezTo>
                <a:lnTo>
                  <a:pt x="485" y="431"/>
                </a:lnTo>
                <a:lnTo>
                  <a:pt x="481" y="435"/>
                </a:lnTo>
                <a:cubicBezTo>
                  <a:pt x="479" y="436"/>
                  <a:pt x="477" y="438"/>
                  <a:pt x="475" y="440"/>
                </a:cubicBezTo>
                <a:cubicBezTo>
                  <a:pt x="471" y="446"/>
                  <a:pt x="466" y="451"/>
                  <a:pt x="459" y="451"/>
                </a:cubicBezTo>
                <a:cubicBezTo>
                  <a:pt x="430" y="452"/>
                  <a:pt x="399" y="452"/>
                  <a:pt x="370" y="452"/>
                </a:cubicBezTo>
                <a:cubicBezTo>
                  <a:pt x="360" y="452"/>
                  <a:pt x="350" y="452"/>
                  <a:pt x="339" y="452"/>
                </a:cubicBezTo>
                <a:cubicBezTo>
                  <a:pt x="338" y="452"/>
                  <a:pt x="336" y="452"/>
                  <a:pt x="334" y="452"/>
                </a:cubicBezTo>
                <a:cubicBezTo>
                  <a:pt x="330" y="451"/>
                  <a:pt x="326" y="451"/>
                  <a:pt x="324" y="452"/>
                </a:cubicBezTo>
                <a:cubicBezTo>
                  <a:pt x="316" y="457"/>
                  <a:pt x="311" y="463"/>
                  <a:pt x="310" y="467"/>
                </a:cubicBezTo>
                <a:cubicBezTo>
                  <a:pt x="310" y="470"/>
                  <a:pt x="318" y="478"/>
                  <a:pt x="321" y="479"/>
                </a:cubicBezTo>
                <a:cubicBezTo>
                  <a:pt x="367" y="480"/>
                  <a:pt x="421" y="480"/>
                  <a:pt x="473" y="478"/>
                </a:cubicBezTo>
                <a:cubicBezTo>
                  <a:pt x="480" y="477"/>
                  <a:pt x="488" y="471"/>
                  <a:pt x="495" y="464"/>
                </a:cubicBezTo>
                <a:cubicBezTo>
                  <a:pt x="498" y="462"/>
                  <a:pt x="501" y="459"/>
                  <a:pt x="504" y="457"/>
                </a:cubicBezTo>
                <a:cubicBezTo>
                  <a:pt x="508" y="454"/>
                  <a:pt x="512" y="451"/>
                  <a:pt x="515" y="447"/>
                </a:cubicBezTo>
                <a:cubicBezTo>
                  <a:pt x="521" y="442"/>
                  <a:pt x="528" y="436"/>
                  <a:pt x="535" y="432"/>
                </a:cubicBezTo>
                <a:cubicBezTo>
                  <a:pt x="559" y="421"/>
                  <a:pt x="587" y="409"/>
                  <a:pt x="618" y="398"/>
                </a:cubicBezTo>
                <a:cubicBezTo>
                  <a:pt x="637" y="391"/>
                  <a:pt x="660" y="385"/>
                  <a:pt x="677" y="411"/>
                </a:cubicBezTo>
                <a:lnTo>
                  <a:pt x="679" y="415"/>
                </a:lnTo>
                <a:lnTo>
                  <a:pt x="676" y="417"/>
                </a:lnTo>
                <a:cubicBezTo>
                  <a:pt x="674" y="418"/>
                  <a:pt x="672" y="420"/>
                  <a:pt x="670" y="421"/>
                </a:cubicBezTo>
                <a:cubicBezTo>
                  <a:pt x="666" y="424"/>
                  <a:pt x="662" y="426"/>
                  <a:pt x="658" y="429"/>
                </a:cubicBezTo>
                <a:cubicBezTo>
                  <a:pt x="637" y="440"/>
                  <a:pt x="617" y="451"/>
                  <a:pt x="597" y="462"/>
                </a:cubicBezTo>
                <a:cubicBezTo>
                  <a:pt x="554" y="486"/>
                  <a:pt x="509" y="511"/>
                  <a:pt x="466" y="536"/>
                </a:cubicBezTo>
                <a:cubicBezTo>
                  <a:pt x="428" y="557"/>
                  <a:pt x="388" y="563"/>
                  <a:pt x="341" y="554"/>
                </a:cubicBezTo>
                <a:cubicBezTo>
                  <a:pt x="329" y="552"/>
                  <a:pt x="318" y="550"/>
                  <a:pt x="306" y="547"/>
                </a:cubicBezTo>
                <a:cubicBezTo>
                  <a:pt x="288" y="543"/>
                  <a:pt x="268" y="539"/>
                  <a:pt x="249" y="536"/>
                </a:cubicBezTo>
                <a:cubicBezTo>
                  <a:pt x="201" y="529"/>
                  <a:pt x="149" y="524"/>
                  <a:pt x="102" y="561"/>
                </a:cubicBezTo>
                <a:lnTo>
                  <a:pt x="95" y="566"/>
                </a:lnTo>
                <a:lnTo>
                  <a:pt x="95" y="529"/>
                </a:lnTo>
                <a:cubicBezTo>
                  <a:pt x="95" y="497"/>
                  <a:pt x="95" y="468"/>
                  <a:pt x="95" y="438"/>
                </a:cubicBezTo>
                <a:close/>
                <a:moveTo>
                  <a:pt x="449" y="357"/>
                </a:moveTo>
                <a:lnTo>
                  <a:pt x="445" y="364"/>
                </a:lnTo>
                <a:cubicBezTo>
                  <a:pt x="442" y="367"/>
                  <a:pt x="441" y="370"/>
                  <a:pt x="439" y="373"/>
                </a:cubicBezTo>
                <a:cubicBezTo>
                  <a:pt x="435" y="379"/>
                  <a:pt x="432" y="385"/>
                  <a:pt x="427" y="385"/>
                </a:cubicBezTo>
                <a:cubicBezTo>
                  <a:pt x="420" y="386"/>
                  <a:pt x="414" y="386"/>
                  <a:pt x="407" y="386"/>
                </a:cubicBezTo>
                <a:cubicBezTo>
                  <a:pt x="377" y="386"/>
                  <a:pt x="348" y="379"/>
                  <a:pt x="321" y="365"/>
                </a:cubicBezTo>
                <a:lnTo>
                  <a:pt x="306" y="357"/>
                </a:lnTo>
                <a:lnTo>
                  <a:pt x="449" y="357"/>
                </a:lnTo>
                <a:close/>
                <a:moveTo>
                  <a:pt x="284" y="242"/>
                </a:moveTo>
                <a:cubicBezTo>
                  <a:pt x="267" y="252"/>
                  <a:pt x="247" y="262"/>
                  <a:pt x="228" y="272"/>
                </a:cubicBezTo>
                <a:cubicBezTo>
                  <a:pt x="219" y="276"/>
                  <a:pt x="212" y="280"/>
                  <a:pt x="204" y="284"/>
                </a:cubicBezTo>
                <a:cubicBezTo>
                  <a:pt x="203" y="285"/>
                  <a:pt x="202" y="285"/>
                  <a:pt x="201" y="285"/>
                </a:cubicBezTo>
                <a:cubicBezTo>
                  <a:pt x="196" y="287"/>
                  <a:pt x="190" y="284"/>
                  <a:pt x="187" y="279"/>
                </a:cubicBezTo>
                <a:cubicBezTo>
                  <a:pt x="185" y="274"/>
                  <a:pt x="186" y="268"/>
                  <a:pt x="190" y="265"/>
                </a:cubicBezTo>
                <a:cubicBezTo>
                  <a:pt x="190" y="264"/>
                  <a:pt x="191" y="264"/>
                  <a:pt x="192" y="263"/>
                </a:cubicBezTo>
                <a:cubicBezTo>
                  <a:pt x="218" y="248"/>
                  <a:pt x="249" y="232"/>
                  <a:pt x="278" y="216"/>
                </a:cubicBezTo>
                <a:cubicBezTo>
                  <a:pt x="292" y="209"/>
                  <a:pt x="306" y="201"/>
                  <a:pt x="319" y="194"/>
                </a:cubicBezTo>
                <a:cubicBezTo>
                  <a:pt x="325" y="191"/>
                  <a:pt x="334" y="191"/>
                  <a:pt x="341" y="193"/>
                </a:cubicBezTo>
                <a:cubicBezTo>
                  <a:pt x="365" y="202"/>
                  <a:pt x="390" y="203"/>
                  <a:pt x="416" y="194"/>
                </a:cubicBezTo>
                <a:cubicBezTo>
                  <a:pt x="423" y="191"/>
                  <a:pt x="434" y="192"/>
                  <a:pt x="442" y="196"/>
                </a:cubicBezTo>
                <a:cubicBezTo>
                  <a:pt x="457" y="204"/>
                  <a:pt x="473" y="212"/>
                  <a:pt x="489" y="221"/>
                </a:cubicBezTo>
                <a:cubicBezTo>
                  <a:pt x="514" y="233"/>
                  <a:pt x="539" y="246"/>
                  <a:pt x="563" y="260"/>
                </a:cubicBezTo>
                <a:lnTo>
                  <a:pt x="564" y="260"/>
                </a:lnTo>
                <a:lnTo>
                  <a:pt x="564" y="260"/>
                </a:lnTo>
                <a:cubicBezTo>
                  <a:pt x="569" y="264"/>
                  <a:pt x="570" y="270"/>
                  <a:pt x="568" y="275"/>
                </a:cubicBezTo>
                <a:cubicBezTo>
                  <a:pt x="565" y="281"/>
                  <a:pt x="559" y="284"/>
                  <a:pt x="554" y="282"/>
                </a:cubicBezTo>
                <a:cubicBezTo>
                  <a:pt x="553" y="282"/>
                  <a:pt x="552" y="282"/>
                  <a:pt x="551" y="281"/>
                </a:cubicBezTo>
                <a:cubicBezTo>
                  <a:pt x="541" y="276"/>
                  <a:pt x="530" y="271"/>
                  <a:pt x="520" y="266"/>
                </a:cubicBezTo>
                <a:cubicBezTo>
                  <a:pt x="504" y="258"/>
                  <a:pt x="488" y="250"/>
                  <a:pt x="473" y="242"/>
                </a:cubicBezTo>
                <a:cubicBezTo>
                  <a:pt x="461" y="236"/>
                  <a:pt x="453" y="234"/>
                  <a:pt x="449" y="236"/>
                </a:cubicBezTo>
                <a:cubicBezTo>
                  <a:pt x="445" y="239"/>
                  <a:pt x="443" y="246"/>
                  <a:pt x="443" y="259"/>
                </a:cubicBezTo>
                <a:cubicBezTo>
                  <a:pt x="442" y="273"/>
                  <a:pt x="442" y="287"/>
                  <a:pt x="443" y="302"/>
                </a:cubicBezTo>
                <a:lnTo>
                  <a:pt x="443" y="327"/>
                </a:lnTo>
                <a:lnTo>
                  <a:pt x="315" y="327"/>
                </a:lnTo>
                <a:lnTo>
                  <a:pt x="315" y="303"/>
                </a:lnTo>
                <a:cubicBezTo>
                  <a:pt x="315" y="289"/>
                  <a:pt x="315" y="275"/>
                  <a:pt x="315" y="262"/>
                </a:cubicBezTo>
                <a:cubicBezTo>
                  <a:pt x="315" y="247"/>
                  <a:pt x="313" y="238"/>
                  <a:pt x="309" y="236"/>
                </a:cubicBezTo>
                <a:cubicBezTo>
                  <a:pt x="305" y="233"/>
                  <a:pt x="296" y="235"/>
                  <a:pt x="284" y="242"/>
                </a:cubicBezTo>
                <a:close/>
                <a:moveTo>
                  <a:pt x="330" y="55"/>
                </a:moveTo>
                <a:cubicBezTo>
                  <a:pt x="343" y="42"/>
                  <a:pt x="361" y="35"/>
                  <a:pt x="379" y="35"/>
                </a:cubicBezTo>
                <a:lnTo>
                  <a:pt x="379" y="35"/>
                </a:lnTo>
                <a:cubicBezTo>
                  <a:pt x="416" y="35"/>
                  <a:pt x="447" y="65"/>
                  <a:pt x="448" y="102"/>
                </a:cubicBezTo>
                <a:cubicBezTo>
                  <a:pt x="448" y="120"/>
                  <a:pt x="441" y="138"/>
                  <a:pt x="428" y="151"/>
                </a:cubicBezTo>
                <a:cubicBezTo>
                  <a:pt x="415" y="165"/>
                  <a:pt x="398" y="172"/>
                  <a:pt x="380" y="173"/>
                </a:cubicBezTo>
                <a:lnTo>
                  <a:pt x="379" y="173"/>
                </a:lnTo>
                <a:cubicBezTo>
                  <a:pt x="361" y="173"/>
                  <a:pt x="344" y="166"/>
                  <a:pt x="331" y="153"/>
                </a:cubicBezTo>
                <a:cubicBezTo>
                  <a:pt x="317" y="140"/>
                  <a:pt x="310" y="122"/>
                  <a:pt x="310" y="104"/>
                </a:cubicBezTo>
                <a:cubicBezTo>
                  <a:pt x="310" y="86"/>
                  <a:pt x="317" y="68"/>
                  <a:pt x="330" y="55"/>
                </a:cubicBezTo>
                <a:close/>
                <a:moveTo>
                  <a:pt x="100" y="599"/>
                </a:moveTo>
                <a:cubicBezTo>
                  <a:pt x="123" y="577"/>
                  <a:pt x="156" y="554"/>
                  <a:pt x="199" y="560"/>
                </a:cubicBezTo>
                <a:cubicBezTo>
                  <a:pt x="244" y="567"/>
                  <a:pt x="288" y="574"/>
                  <a:pt x="330" y="582"/>
                </a:cubicBezTo>
                <a:cubicBezTo>
                  <a:pt x="385" y="593"/>
                  <a:pt x="429" y="587"/>
                  <a:pt x="467" y="566"/>
                </a:cubicBezTo>
                <a:cubicBezTo>
                  <a:pt x="503" y="547"/>
                  <a:pt x="538" y="527"/>
                  <a:pt x="574" y="507"/>
                </a:cubicBezTo>
                <a:cubicBezTo>
                  <a:pt x="609" y="488"/>
                  <a:pt x="644" y="468"/>
                  <a:pt x="679" y="449"/>
                </a:cubicBezTo>
                <a:cubicBezTo>
                  <a:pt x="697" y="439"/>
                  <a:pt x="705" y="427"/>
                  <a:pt x="705" y="410"/>
                </a:cubicBezTo>
                <a:cubicBezTo>
                  <a:pt x="704" y="388"/>
                  <a:pt x="688" y="377"/>
                  <a:pt x="675" y="371"/>
                </a:cubicBezTo>
                <a:cubicBezTo>
                  <a:pt x="654" y="362"/>
                  <a:pt x="631" y="362"/>
                  <a:pt x="606" y="373"/>
                </a:cubicBezTo>
                <a:cubicBezTo>
                  <a:pt x="583" y="382"/>
                  <a:pt x="560" y="392"/>
                  <a:pt x="537" y="401"/>
                </a:cubicBezTo>
                <a:lnTo>
                  <a:pt x="511" y="412"/>
                </a:lnTo>
                <a:lnTo>
                  <a:pt x="509" y="411"/>
                </a:lnTo>
                <a:cubicBezTo>
                  <a:pt x="506" y="409"/>
                  <a:pt x="503" y="406"/>
                  <a:pt x="500" y="404"/>
                </a:cubicBezTo>
                <a:cubicBezTo>
                  <a:pt x="493" y="399"/>
                  <a:pt x="486" y="394"/>
                  <a:pt x="480" y="389"/>
                </a:cubicBezTo>
                <a:cubicBezTo>
                  <a:pt x="478" y="387"/>
                  <a:pt x="471" y="381"/>
                  <a:pt x="471" y="374"/>
                </a:cubicBezTo>
                <a:cubicBezTo>
                  <a:pt x="471" y="352"/>
                  <a:pt x="471" y="328"/>
                  <a:pt x="471" y="304"/>
                </a:cubicBezTo>
                <a:lnTo>
                  <a:pt x="471" y="273"/>
                </a:lnTo>
                <a:lnTo>
                  <a:pt x="477" y="276"/>
                </a:lnTo>
                <a:cubicBezTo>
                  <a:pt x="484" y="280"/>
                  <a:pt x="490" y="283"/>
                  <a:pt x="495" y="287"/>
                </a:cubicBezTo>
                <a:cubicBezTo>
                  <a:pt x="509" y="294"/>
                  <a:pt x="521" y="301"/>
                  <a:pt x="533" y="307"/>
                </a:cubicBezTo>
                <a:cubicBezTo>
                  <a:pt x="546" y="313"/>
                  <a:pt x="556" y="316"/>
                  <a:pt x="564" y="315"/>
                </a:cubicBezTo>
                <a:cubicBezTo>
                  <a:pt x="582" y="314"/>
                  <a:pt x="594" y="303"/>
                  <a:pt x="598" y="285"/>
                </a:cubicBezTo>
                <a:cubicBezTo>
                  <a:pt x="603" y="265"/>
                  <a:pt x="596" y="249"/>
                  <a:pt x="579" y="239"/>
                </a:cubicBezTo>
                <a:cubicBezTo>
                  <a:pt x="551" y="223"/>
                  <a:pt x="522" y="207"/>
                  <a:pt x="494" y="192"/>
                </a:cubicBezTo>
                <a:lnTo>
                  <a:pt x="454" y="169"/>
                </a:lnTo>
                <a:lnTo>
                  <a:pt x="456" y="166"/>
                </a:lnTo>
                <a:cubicBezTo>
                  <a:pt x="486" y="106"/>
                  <a:pt x="481" y="61"/>
                  <a:pt x="440" y="28"/>
                </a:cubicBezTo>
                <a:cubicBezTo>
                  <a:pt x="406" y="0"/>
                  <a:pt x="355" y="0"/>
                  <a:pt x="320" y="27"/>
                </a:cubicBezTo>
                <a:cubicBezTo>
                  <a:pt x="278" y="59"/>
                  <a:pt x="273" y="103"/>
                  <a:pt x="302" y="166"/>
                </a:cubicBezTo>
                <a:lnTo>
                  <a:pt x="303" y="170"/>
                </a:lnTo>
                <a:lnTo>
                  <a:pt x="268" y="190"/>
                </a:lnTo>
                <a:cubicBezTo>
                  <a:pt x="240" y="205"/>
                  <a:pt x="212" y="221"/>
                  <a:pt x="185" y="236"/>
                </a:cubicBezTo>
                <a:cubicBezTo>
                  <a:pt x="160" y="250"/>
                  <a:pt x="152" y="273"/>
                  <a:pt x="163" y="294"/>
                </a:cubicBezTo>
                <a:cubicBezTo>
                  <a:pt x="168" y="304"/>
                  <a:pt x="176" y="311"/>
                  <a:pt x="186" y="313"/>
                </a:cubicBezTo>
                <a:cubicBezTo>
                  <a:pt x="198" y="317"/>
                  <a:pt x="212" y="315"/>
                  <a:pt x="225" y="307"/>
                </a:cubicBezTo>
                <a:cubicBezTo>
                  <a:pt x="237" y="301"/>
                  <a:pt x="249" y="294"/>
                  <a:pt x="262" y="287"/>
                </a:cubicBezTo>
                <a:lnTo>
                  <a:pt x="286" y="274"/>
                </a:lnTo>
                <a:lnTo>
                  <a:pt x="286" y="359"/>
                </a:lnTo>
                <a:lnTo>
                  <a:pt x="281" y="357"/>
                </a:lnTo>
                <a:cubicBezTo>
                  <a:pt x="222" y="338"/>
                  <a:pt x="165" y="348"/>
                  <a:pt x="106" y="388"/>
                </a:cubicBezTo>
                <a:lnTo>
                  <a:pt x="104" y="389"/>
                </a:lnTo>
                <a:lnTo>
                  <a:pt x="102" y="388"/>
                </a:lnTo>
                <a:cubicBezTo>
                  <a:pt x="98" y="387"/>
                  <a:pt x="94" y="385"/>
                  <a:pt x="91" y="383"/>
                </a:cubicBezTo>
                <a:cubicBezTo>
                  <a:pt x="84" y="380"/>
                  <a:pt x="79" y="378"/>
                  <a:pt x="75" y="378"/>
                </a:cubicBezTo>
                <a:cubicBezTo>
                  <a:pt x="62" y="377"/>
                  <a:pt x="49" y="377"/>
                  <a:pt x="37" y="377"/>
                </a:cubicBezTo>
                <a:cubicBezTo>
                  <a:pt x="31" y="377"/>
                  <a:pt x="24" y="377"/>
                  <a:pt x="18" y="377"/>
                </a:cubicBezTo>
                <a:lnTo>
                  <a:pt x="18" y="377"/>
                </a:lnTo>
                <a:cubicBezTo>
                  <a:pt x="4" y="377"/>
                  <a:pt x="0" y="403"/>
                  <a:pt x="0" y="404"/>
                </a:cubicBezTo>
                <a:lnTo>
                  <a:pt x="1" y="609"/>
                </a:lnTo>
                <a:lnTo>
                  <a:pt x="1" y="609"/>
                </a:lnTo>
                <a:cubicBezTo>
                  <a:pt x="1" y="609"/>
                  <a:pt x="5" y="637"/>
                  <a:pt x="21" y="637"/>
                </a:cubicBezTo>
                <a:cubicBezTo>
                  <a:pt x="21" y="637"/>
                  <a:pt x="21" y="637"/>
                  <a:pt x="22" y="637"/>
                </a:cubicBezTo>
                <a:cubicBezTo>
                  <a:pt x="29" y="636"/>
                  <a:pt x="37" y="636"/>
                  <a:pt x="44" y="636"/>
                </a:cubicBezTo>
                <a:cubicBezTo>
                  <a:pt x="52" y="636"/>
                  <a:pt x="59" y="636"/>
                  <a:pt x="66" y="637"/>
                </a:cubicBezTo>
                <a:cubicBezTo>
                  <a:pt x="77" y="638"/>
                  <a:pt x="84" y="636"/>
                  <a:pt x="88" y="632"/>
                </a:cubicBezTo>
                <a:cubicBezTo>
                  <a:pt x="92" y="629"/>
                  <a:pt x="93" y="623"/>
                  <a:pt x="93" y="615"/>
                </a:cubicBezTo>
                <a:cubicBezTo>
                  <a:pt x="93" y="609"/>
                  <a:pt x="96" y="602"/>
                  <a:pt x="100" y="59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72" name="Freeform 38">
            <a:extLst>
              <a:ext uri="{FF2B5EF4-FFF2-40B4-BE49-F238E27FC236}">
                <a16:creationId xmlns:a16="http://schemas.microsoft.com/office/drawing/2014/main" id="{1283B5AB-AF8A-4C21-9587-A33699AA1ACB}"/>
              </a:ext>
            </a:extLst>
          </p:cNvPr>
          <p:cNvSpPr>
            <a:spLocks noEditPoints="1"/>
          </p:cNvSpPr>
          <p:nvPr/>
        </p:nvSpPr>
        <p:spPr bwMode="auto">
          <a:xfrm>
            <a:off x="5419725" y="4076700"/>
            <a:ext cx="239713" cy="230188"/>
          </a:xfrm>
          <a:custGeom>
            <a:avLst/>
            <a:gdLst>
              <a:gd name="T0" fmla="*/ 314 w 631"/>
              <a:gd name="T1" fmla="*/ 454 h 605"/>
              <a:gd name="T2" fmla="*/ 332 w 631"/>
              <a:gd name="T3" fmla="*/ 563 h 605"/>
              <a:gd name="T4" fmla="*/ 357 w 631"/>
              <a:gd name="T5" fmla="*/ 362 h 605"/>
              <a:gd name="T6" fmla="*/ 383 w 631"/>
              <a:gd name="T7" fmla="*/ 355 h 605"/>
              <a:gd name="T8" fmla="*/ 394 w 631"/>
              <a:gd name="T9" fmla="*/ 433 h 605"/>
              <a:gd name="T10" fmla="*/ 390 w 631"/>
              <a:gd name="T11" fmla="*/ 295 h 605"/>
              <a:gd name="T12" fmla="*/ 348 w 631"/>
              <a:gd name="T13" fmla="*/ 254 h 605"/>
              <a:gd name="T14" fmla="*/ 432 w 631"/>
              <a:gd name="T15" fmla="*/ 417 h 605"/>
              <a:gd name="T16" fmla="*/ 387 w 631"/>
              <a:gd name="T17" fmla="*/ 464 h 605"/>
              <a:gd name="T18" fmla="*/ 390 w 631"/>
              <a:gd name="T19" fmla="*/ 510 h 605"/>
              <a:gd name="T20" fmla="*/ 411 w 631"/>
              <a:gd name="T21" fmla="*/ 480 h 605"/>
              <a:gd name="T22" fmla="*/ 436 w 631"/>
              <a:gd name="T23" fmla="*/ 494 h 605"/>
              <a:gd name="T24" fmla="*/ 455 w 631"/>
              <a:gd name="T25" fmla="*/ 468 h 605"/>
              <a:gd name="T26" fmla="*/ 493 w 631"/>
              <a:gd name="T27" fmla="*/ 439 h 605"/>
              <a:gd name="T28" fmla="*/ 508 w 631"/>
              <a:gd name="T29" fmla="*/ 373 h 605"/>
              <a:gd name="T30" fmla="*/ 533 w 631"/>
              <a:gd name="T31" fmla="*/ 392 h 605"/>
              <a:gd name="T32" fmla="*/ 496 w 631"/>
              <a:gd name="T33" fmla="*/ 314 h 605"/>
              <a:gd name="T34" fmla="*/ 486 w 631"/>
              <a:gd name="T35" fmla="*/ 287 h 605"/>
              <a:gd name="T36" fmla="*/ 577 w 631"/>
              <a:gd name="T37" fmla="*/ 315 h 605"/>
              <a:gd name="T38" fmla="*/ 408 w 631"/>
              <a:gd name="T39" fmla="*/ 40 h 605"/>
              <a:gd name="T40" fmla="*/ 307 w 631"/>
              <a:gd name="T41" fmla="*/ 102 h 605"/>
              <a:gd name="T42" fmla="*/ 186 w 631"/>
              <a:gd name="T43" fmla="*/ 34 h 605"/>
              <a:gd name="T44" fmla="*/ 57 w 631"/>
              <a:gd name="T45" fmla="*/ 322 h 605"/>
              <a:gd name="T46" fmla="*/ 151 w 631"/>
              <a:gd name="T47" fmla="*/ 347 h 605"/>
              <a:gd name="T48" fmla="*/ 158 w 631"/>
              <a:gd name="T49" fmla="*/ 376 h 605"/>
              <a:gd name="T50" fmla="*/ 124 w 631"/>
              <a:gd name="T51" fmla="*/ 421 h 605"/>
              <a:gd name="T52" fmla="*/ 158 w 631"/>
              <a:gd name="T53" fmla="*/ 435 h 605"/>
              <a:gd name="T54" fmla="*/ 177 w 631"/>
              <a:gd name="T55" fmla="*/ 479 h 605"/>
              <a:gd name="T56" fmla="*/ 210 w 631"/>
              <a:gd name="T57" fmla="*/ 480 h 605"/>
              <a:gd name="T58" fmla="*/ 213 w 631"/>
              <a:gd name="T59" fmla="*/ 456 h 605"/>
              <a:gd name="T60" fmla="*/ 197 w 631"/>
              <a:gd name="T61" fmla="*/ 339 h 605"/>
              <a:gd name="T62" fmla="*/ 134 w 631"/>
              <a:gd name="T63" fmla="*/ 291 h 605"/>
              <a:gd name="T64" fmla="*/ 215 w 631"/>
              <a:gd name="T65" fmla="*/ 253 h 605"/>
              <a:gd name="T66" fmla="*/ 195 w 631"/>
              <a:gd name="T67" fmla="*/ 270 h 605"/>
              <a:gd name="T68" fmla="*/ 172 w 631"/>
              <a:gd name="T69" fmla="*/ 311 h 605"/>
              <a:gd name="T70" fmla="*/ 220 w 631"/>
              <a:gd name="T71" fmla="*/ 272 h 605"/>
              <a:gd name="T72" fmla="*/ 271 w 631"/>
              <a:gd name="T73" fmla="*/ 281 h 605"/>
              <a:gd name="T74" fmla="*/ 230 w 631"/>
              <a:gd name="T75" fmla="*/ 431 h 605"/>
              <a:gd name="T76" fmla="*/ 244 w 631"/>
              <a:gd name="T77" fmla="*/ 363 h 605"/>
              <a:gd name="T78" fmla="*/ 273 w 631"/>
              <a:gd name="T79" fmla="*/ 367 h 605"/>
              <a:gd name="T80" fmla="*/ 425 w 631"/>
              <a:gd name="T81" fmla="*/ 228 h 605"/>
              <a:gd name="T82" fmla="*/ 479 w 631"/>
              <a:gd name="T83" fmla="*/ 252 h 605"/>
              <a:gd name="T84" fmla="*/ 456 w 631"/>
              <a:gd name="T85" fmla="*/ 195 h 605"/>
              <a:gd name="T86" fmla="*/ 397 w 631"/>
              <a:gd name="T87" fmla="*/ 228 h 605"/>
              <a:gd name="T88" fmla="*/ 498 w 631"/>
              <a:gd name="T89" fmla="*/ 185 h 605"/>
              <a:gd name="T90" fmla="*/ 279 w 631"/>
              <a:gd name="T91" fmla="*/ 187 h 605"/>
              <a:gd name="T92" fmla="*/ 340 w 631"/>
              <a:gd name="T93" fmla="*/ 215 h 605"/>
              <a:gd name="T94" fmla="*/ 290 w 631"/>
              <a:gd name="T95" fmla="*/ 160 h 605"/>
              <a:gd name="T96" fmla="*/ 317 w 631"/>
              <a:gd name="T97" fmla="*/ 255 h 605"/>
              <a:gd name="T98" fmla="*/ 314 w 631"/>
              <a:gd name="T99" fmla="*/ 121 h 605"/>
              <a:gd name="T100" fmla="*/ 237 w 631"/>
              <a:gd name="T101" fmla="*/ 469 h 605"/>
              <a:gd name="T102" fmla="*/ 243 w 631"/>
              <a:gd name="T103" fmla="*/ 463 h 605"/>
              <a:gd name="T104" fmla="*/ 353 w 631"/>
              <a:gd name="T105" fmla="*/ 32 h 605"/>
              <a:gd name="T106" fmla="*/ 616 w 631"/>
              <a:gd name="T107" fmla="*/ 295 h 605"/>
              <a:gd name="T108" fmla="*/ 332 w 631"/>
              <a:gd name="T109" fmla="*/ 598 h 605"/>
              <a:gd name="T110" fmla="*/ 214 w 631"/>
              <a:gd name="T111" fmla="*/ 546 h 605"/>
              <a:gd name="T112" fmla="*/ 2 w 631"/>
              <a:gd name="T113" fmla="*/ 230 h 605"/>
              <a:gd name="T114" fmla="*/ 257 w 631"/>
              <a:gd name="T115" fmla="*/ 2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31" h="605">
                <a:moveTo>
                  <a:pt x="300" y="564"/>
                </a:moveTo>
                <a:cubicBezTo>
                  <a:pt x="300" y="533"/>
                  <a:pt x="301" y="502"/>
                  <a:pt x="300" y="472"/>
                </a:cubicBezTo>
                <a:cubicBezTo>
                  <a:pt x="300" y="470"/>
                  <a:pt x="300" y="468"/>
                  <a:pt x="301" y="466"/>
                </a:cubicBezTo>
                <a:cubicBezTo>
                  <a:pt x="301" y="463"/>
                  <a:pt x="303" y="460"/>
                  <a:pt x="305" y="458"/>
                </a:cubicBezTo>
                <a:cubicBezTo>
                  <a:pt x="308" y="455"/>
                  <a:pt x="311" y="454"/>
                  <a:pt x="314" y="454"/>
                </a:cubicBezTo>
                <a:cubicBezTo>
                  <a:pt x="318" y="454"/>
                  <a:pt x="321" y="455"/>
                  <a:pt x="324" y="457"/>
                </a:cubicBezTo>
                <a:cubicBezTo>
                  <a:pt x="327" y="459"/>
                  <a:pt x="328" y="462"/>
                  <a:pt x="329" y="466"/>
                </a:cubicBezTo>
                <a:cubicBezTo>
                  <a:pt x="330" y="468"/>
                  <a:pt x="330" y="470"/>
                  <a:pt x="330" y="473"/>
                </a:cubicBezTo>
                <a:cubicBezTo>
                  <a:pt x="333" y="490"/>
                  <a:pt x="330" y="542"/>
                  <a:pt x="330" y="564"/>
                </a:cubicBezTo>
                <a:lnTo>
                  <a:pt x="332" y="563"/>
                </a:lnTo>
                <a:cubicBezTo>
                  <a:pt x="340" y="558"/>
                  <a:pt x="347" y="554"/>
                  <a:pt x="355" y="550"/>
                </a:cubicBezTo>
                <a:cubicBezTo>
                  <a:pt x="356" y="549"/>
                  <a:pt x="356" y="549"/>
                  <a:pt x="356" y="549"/>
                </a:cubicBezTo>
                <a:cubicBezTo>
                  <a:pt x="357" y="548"/>
                  <a:pt x="357" y="548"/>
                  <a:pt x="357" y="547"/>
                </a:cubicBezTo>
                <a:cubicBezTo>
                  <a:pt x="357" y="487"/>
                  <a:pt x="357" y="427"/>
                  <a:pt x="357" y="367"/>
                </a:cubicBezTo>
                <a:cubicBezTo>
                  <a:pt x="357" y="366"/>
                  <a:pt x="357" y="364"/>
                  <a:pt x="357" y="362"/>
                </a:cubicBezTo>
                <a:lnTo>
                  <a:pt x="357" y="361"/>
                </a:lnTo>
                <a:cubicBezTo>
                  <a:pt x="358" y="357"/>
                  <a:pt x="360" y="354"/>
                  <a:pt x="363" y="352"/>
                </a:cubicBezTo>
                <a:cubicBezTo>
                  <a:pt x="366" y="349"/>
                  <a:pt x="369" y="348"/>
                  <a:pt x="373" y="349"/>
                </a:cubicBezTo>
                <a:lnTo>
                  <a:pt x="374" y="349"/>
                </a:lnTo>
                <a:cubicBezTo>
                  <a:pt x="378" y="350"/>
                  <a:pt x="381" y="352"/>
                  <a:pt x="383" y="355"/>
                </a:cubicBezTo>
                <a:cubicBezTo>
                  <a:pt x="385" y="357"/>
                  <a:pt x="386" y="361"/>
                  <a:pt x="386" y="365"/>
                </a:cubicBezTo>
                <a:lnTo>
                  <a:pt x="386" y="423"/>
                </a:lnTo>
                <a:cubicBezTo>
                  <a:pt x="386" y="426"/>
                  <a:pt x="387" y="429"/>
                  <a:pt x="389" y="431"/>
                </a:cubicBezTo>
                <a:cubicBezTo>
                  <a:pt x="390" y="432"/>
                  <a:pt x="392" y="433"/>
                  <a:pt x="394" y="433"/>
                </a:cubicBezTo>
                <a:lnTo>
                  <a:pt x="394" y="433"/>
                </a:lnTo>
                <a:cubicBezTo>
                  <a:pt x="397" y="433"/>
                  <a:pt x="399" y="432"/>
                  <a:pt x="400" y="431"/>
                </a:cubicBezTo>
                <a:cubicBezTo>
                  <a:pt x="401" y="429"/>
                  <a:pt x="402" y="426"/>
                  <a:pt x="402" y="423"/>
                </a:cubicBezTo>
                <a:lnTo>
                  <a:pt x="402" y="406"/>
                </a:lnTo>
                <a:cubicBezTo>
                  <a:pt x="402" y="380"/>
                  <a:pt x="403" y="354"/>
                  <a:pt x="402" y="328"/>
                </a:cubicBezTo>
                <a:cubicBezTo>
                  <a:pt x="402" y="315"/>
                  <a:pt x="398" y="303"/>
                  <a:pt x="390" y="295"/>
                </a:cubicBezTo>
                <a:cubicBezTo>
                  <a:pt x="382" y="287"/>
                  <a:pt x="372" y="281"/>
                  <a:pt x="359" y="281"/>
                </a:cubicBezTo>
                <a:cubicBezTo>
                  <a:pt x="355" y="281"/>
                  <a:pt x="351" y="279"/>
                  <a:pt x="348" y="276"/>
                </a:cubicBezTo>
                <a:cubicBezTo>
                  <a:pt x="345" y="274"/>
                  <a:pt x="343" y="270"/>
                  <a:pt x="343" y="265"/>
                </a:cubicBezTo>
                <a:lnTo>
                  <a:pt x="343" y="265"/>
                </a:lnTo>
                <a:cubicBezTo>
                  <a:pt x="344" y="261"/>
                  <a:pt x="345" y="257"/>
                  <a:pt x="348" y="254"/>
                </a:cubicBezTo>
                <a:cubicBezTo>
                  <a:pt x="351" y="252"/>
                  <a:pt x="355" y="250"/>
                  <a:pt x="360" y="250"/>
                </a:cubicBezTo>
                <a:lnTo>
                  <a:pt x="360" y="250"/>
                </a:lnTo>
                <a:cubicBezTo>
                  <a:pt x="380" y="251"/>
                  <a:pt x="398" y="259"/>
                  <a:pt x="411" y="273"/>
                </a:cubicBezTo>
                <a:cubicBezTo>
                  <a:pt x="423" y="286"/>
                  <a:pt x="432" y="305"/>
                  <a:pt x="432" y="325"/>
                </a:cubicBezTo>
                <a:cubicBezTo>
                  <a:pt x="433" y="356"/>
                  <a:pt x="432" y="386"/>
                  <a:pt x="432" y="417"/>
                </a:cubicBezTo>
                <a:lnTo>
                  <a:pt x="432" y="425"/>
                </a:lnTo>
                <a:cubicBezTo>
                  <a:pt x="432" y="435"/>
                  <a:pt x="429" y="444"/>
                  <a:pt x="423" y="451"/>
                </a:cubicBezTo>
                <a:cubicBezTo>
                  <a:pt x="417" y="457"/>
                  <a:pt x="409" y="462"/>
                  <a:pt x="400" y="463"/>
                </a:cubicBezTo>
                <a:cubicBezTo>
                  <a:pt x="396" y="464"/>
                  <a:pt x="392" y="464"/>
                  <a:pt x="387" y="464"/>
                </a:cubicBezTo>
                <a:lnTo>
                  <a:pt x="387" y="464"/>
                </a:lnTo>
                <a:lnTo>
                  <a:pt x="387" y="530"/>
                </a:lnTo>
                <a:lnTo>
                  <a:pt x="389" y="529"/>
                </a:lnTo>
                <a:cubicBezTo>
                  <a:pt x="390" y="528"/>
                  <a:pt x="390" y="528"/>
                  <a:pt x="390" y="528"/>
                </a:cubicBezTo>
                <a:cubicBezTo>
                  <a:pt x="390" y="527"/>
                  <a:pt x="390" y="526"/>
                  <a:pt x="390" y="525"/>
                </a:cubicBezTo>
                <a:cubicBezTo>
                  <a:pt x="390" y="520"/>
                  <a:pt x="390" y="515"/>
                  <a:pt x="390" y="510"/>
                </a:cubicBezTo>
                <a:cubicBezTo>
                  <a:pt x="390" y="505"/>
                  <a:pt x="390" y="500"/>
                  <a:pt x="391" y="495"/>
                </a:cubicBezTo>
                <a:cubicBezTo>
                  <a:pt x="391" y="493"/>
                  <a:pt x="391" y="491"/>
                  <a:pt x="392" y="489"/>
                </a:cubicBezTo>
                <a:cubicBezTo>
                  <a:pt x="393" y="487"/>
                  <a:pt x="394" y="485"/>
                  <a:pt x="395" y="483"/>
                </a:cubicBezTo>
                <a:cubicBezTo>
                  <a:pt x="397" y="481"/>
                  <a:pt x="400" y="479"/>
                  <a:pt x="403" y="479"/>
                </a:cubicBezTo>
                <a:cubicBezTo>
                  <a:pt x="406" y="478"/>
                  <a:pt x="408" y="479"/>
                  <a:pt x="411" y="480"/>
                </a:cubicBezTo>
                <a:cubicBezTo>
                  <a:pt x="414" y="482"/>
                  <a:pt x="416" y="484"/>
                  <a:pt x="418" y="486"/>
                </a:cubicBezTo>
                <a:cubicBezTo>
                  <a:pt x="419" y="488"/>
                  <a:pt x="420" y="491"/>
                  <a:pt x="420" y="494"/>
                </a:cubicBezTo>
                <a:lnTo>
                  <a:pt x="420" y="507"/>
                </a:lnTo>
                <a:lnTo>
                  <a:pt x="420" y="506"/>
                </a:lnTo>
                <a:cubicBezTo>
                  <a:pt x="426" y="502"/>
                  <a:pt x="431" y="498"/>
                  <a:pt x="436" y="494"/>
                </a:cubicBezTo>
                <a:cubicBezTo>
                  <a:pt x="438" y="493"/>
                  <a:pt x="440" y="491"/>
                  <a:pt x="441" y="490"/>
                </a:cubicBezTo>
                <a:cubicBezTo>
                  <a:pt x="441" y="488"/>
                  <a:pt x="442" y="486"/>
                  <a:pt x="442" y="484"/>
                </a:cubicBezTo>
                <a:cubicBezTo>
                  <a:pt x="442" y="480"/>
                  <a:pt x="442" y="477"/>
                  <a:pt x="444" y="475"/>
                </a:cubicBezTo>
                <a:cubicBezTo>
                  <a:pt x="445" y="473"/>
                  <a:pt x="447" y="471"/>
                  <a:pt x="449" y="470"/>
                </a:cubicBezTo>
                <a:cubicBezTo>
                  <a:pt x="451" y="469"/>
                  <a:pt x="453" y="468"/>
                  <a:pt x="455" y="468"/>
                </a:cubicBezTo>
                <a:cubicBezTo>
                  <a:pt x="458" y="468"/>
                  <a:pt x="461" y="469"/>
                  <a:pt x="464" y="471"/>
                </a:cubicBezTo>
                <a:lnTo>
                  <a:pt x="470" y="465"/>
                </a:lnTo>
                <a:cubicBezTo>
                  <a:pt x="477" y="458"/>
                  <a:pt x="483" y="452"/>
                  <a:pt x="490" y="445"/>
                </a:cubicBezTo>
                <a:cubicBezTo>
                  <a:pt x="491" y="444"/>
                  <a:pt x="492" y="443"/>
                  <a:pt x="492" y="442"/>
                </a:cubicBezTo>
                <a:cubicBezTo>
                  <a:pt x="493" y="441"/>
                  <a:pt x="493" y="440"/>
                  <a:pt x="493" y="439"/>
                </a:cubicBezTo>
                <a:cubicBezTo>
                  <a:pt x="493" y="433"/>
                  <a:pt x="493" y="428"/>
                  <a:pt x="493" y="422"/>
                </a:cubicBezTo>
                <a:lnTo>
                  <a:pt x="493" y="408"/>
                </a:lnTo>
                <a:cubicBezTo>
                  <a:pt x="493" y="402"/>
                  <a:pt x="493" y="395"/>
                  <a:pt x="493" y="389"/>
                </a:cubicBezTo>
                <a:cubicBezTo>
                  <a:pt x="493" y="384"/>
                  <a:pt x="494" y="380"/>
                  <a:pt x="497" y="377"/>
                </a:cubicBezTo>
                <a:cubicBezTo>
                  <a:pt x="500" y="374"/>
                  <a:pt x="503" y="373"/>
                  <a:pt x="508" y="373"/>
                </a:cubicBezTo>
                <a:cubicBezTo>
                  <a:pt x="512" y="373"/>
                  <a:pt x="516" y="375"/>
                  <a:pt x="518" y="378"/>
                </a:cubicBezTo>
                <a:cubicBezTo>
                  <a:pt x="521" y="380"/>
                  <a:pt x="522" y="384"/>
                  <a:pt x="522" y="388"/>
                </a:cubicBezTo>
                <a:lnTo>
                  <a:pt x="522" y="408"/>
                </a:lnTo>
                <a:cubicBezTo>
                  <a:pt x="526" y="404"/>
                  <a:pt x="529" y="399"/>
                  <a:pt x="532" y="395"/>
                </a:cubicBezTo>
                <a:cubicBezTo>
                  <a:pt x="532" y="394"/>
                  <a:pt x="533" y="393"/>
                  <a:pt x="533" y="392"/>
                </a:cubicBezTo>
                <a:cubicBezTo>
                  <a:pt x="534" y="391"/>
                  <a:pt x="534" y="389"/>
                  <a:pt x="534" y="388"/>
                </a:cubicBezTo>
                <a:cubicBezTo>
                  <a:pt x="534" y="381"/>
                  <a:pt x="534" y="373"/>
                  <a:pt x="534" y="366"/>
                </a:cubicBezTo>
                <a:lnTo>
                  <a:pt x="534" y="358"/>
                </a:lnTo>
                <a:cubicBezTo>
                  <a:pt x="534" y="345"/>
                  <a:pt x="530" y="335"/>
                  <a:pt x="524" y="327"/>
                </a:cubicBezTo>
                <a:cubicBezTo>
                  <a:pt x="517" y="320"/>
                  <a:pt x="508" y="315"/>
                  <a:pt x="496" y="314"/>
                </a:cubicBezTo>
                <a:lnTo>
                  <a:pt x="493" y="314"/>
                </a:lnTo>
                <a:cubicBezTo>
                  <a:pt x="492" y="314"/>
                  <a:pt x="491" y="313"/>
                  <a:pt x="490" y="313"/>
                </a:cubicBezTo>
                <a:cubicBezTo>
                  <a:pt x="487" y="312"/>
                  <a:pt x="484" y="309"/>
                  <a:pt x="483" y="306"/>
                </a:cubicBezTo>
                <a:cubicBezTo>
                  <a:pt x="481" y="303"/>
                  <a:pt x="480" y="300"/>
                  <a:pt x="481" y="296"/>
                </a:cubicBezTo>
                <a:cubicBezTo>
                  <a:pt x="482" y="292"/>
                  <a:pt x="483" y="289"/>
                  <a:pt x="486" y="287"/>
                </a:cubicBezTo>
                <a:cubicBezTo>
                  <a:pt x="489" y="285"/>
                  <a:pt x="492" y="284"/>
                  <a:pt x="496" y="283"/>
                </a:cubicBezTo>
                <a:cubicBezTo>
                  <a:pt x="512" y="283"/>
                  <a:pt x="528" y="290"/>
                  <a:pt x="540" y="300"/>
                </a:cubicBezTo>
                <a:cubicBezTo>
                  <a:pt x="551" y="311"/>
                  <a:pt x="560" y="326"/>
                  <a:pt x="563" y="343"/>
                </a:cubicBezTo>
                <a:lnTo>
                  <a:pt x="563" y="345"/>
                </a:lnTo>
                <a:cubicBezTo>
                  <a:pt x="568" y="335"/>
                  <a:pt x="573" y="325"/>
                  <a:pt x="577" y="315"/>
                </a:cubicBezTo>
                <a:cubicBezTo>
                  <a:pt x="582" y="302"/>
                  <a:pt x="587" y="289"/>
                  <a:pt x="591" y="276"/>
                </a:cubicBezTo>
                <a:cubicBezTo>
                  <a:pt x="601" y="240"/>
                  <a:pt x="603" y="206"/>
                  <a:pt x="597" y="174"/>
                </a:cubicBezTo>
                <a:cubicBezTo>
                  <a:pt x="591" y="143"/>
                  <a:pt x="577" y="114"/>
                  <a:pt x="554" y="87"/>
                </a:cubicBezTo>
                <a:cubicBezTo>
                  <a:pt x="534" y="64"/>
                  <a:pt x="512" y="48"/>
                  <a:pt x="488" y="40"/>
                </a:cubicBezTo>
                <a:cubicBezTo>
                  <a:pt x="463" y="32"/>
                  <a:pt x="437" y="32"/>
                  <a:pt x="408" y="40"/>
                </a:cubicBezTo>
                <a:cubicBezTo>
                  <a:pt x="392" y="44"/>
                  <a:pt x="377" y="52"/>
                  <a:pt x="364" y="61"/>
                </a:cubicBezTo>
                <a:cubicBezTo>
                  <a:pt x="351" y="71"/>
                  <a:pt x="339" y="83"/>
                  <a:pt x="328" y="98"/>
                </a:cubicBezTo>
                <a:cubicBezTo>
                  <a:pt x="327" y="99"/>
                  <a:pt x="326" y="101"/>
                  <a:pt x="324" y="102"/>
                </a:cubicBezTo>
                <a:cubicBezTo>
                  <a:pt x="322" y="104"/>
                  <a:pt x="319" y="105"/>
                  <a:pt x="316" y="105"/>
                </a:cubicBezTo>
                <a:cubicBezTo>
                  <a:pt x="313" y="105"/>
                  <a:pt x="310" y="104"/>
                  <a:pt x="307" y="102"/>
                </a:cubicBezTo>
                <a:cubicBezTo>
                  <a:pt x="306" y="101"/>
                  <a:pt x="304" y="99"/>
                  <a:pt x="303" y="98"/>
                </a:cubicBezTo>
                <a:lnTo>
                  <a:pt x="302" y="96"/>
                </a:lnTo>
                <a:cubicBezTo>
                  <a:pt x="300" y="93"/>
                  <a:pt x="298" y="91"/>
                  <a:pt x="295" y="88"/>
                </a:cubicBezTo>
                <a:cubicBezTo>
                  <a:pt x="289" y="81"/>
                  <a:pt x="283" y="74"/>
                  <a:pt x="276" y="69"/>
                </a:cubicBezTo>
                <a:cubicBezTo>
                  <a:pt x="249" y="46"/>
                  <a:pt x="218" y="34"/>
                  <a:pt x="186" y="34"/>
                </a:cubicBezTo>
                <a:cubicBezTo>
                  <a:pt x="154" y="34"/>
                  <a:pt x="123" y="45"/>
                  <a:pt x="96" y="68"/>
                </a:cubicBezTo>
                <a:cubicBezTo>
                  <a:pt x="90" y="73"/>
                  <a:pt x="83" y="79"/>
                  <a:pt x="77" y="86"/>
                </a:cubicBezTo>
                <a:cubicBezTo>
                  <a:pt x="57" y="110"/>
                  <a:pt x="44" y="136"/>
                  <a:pt x="37" y="163"/>
                </a:cubicBezTo>
                <a:cubicBezTo>
                  <a:pt x="30" y="192"/>
                  <a:pt x="29" y="222"/>
                  <a:pt x="35" y="253"/>
                </a:cubicBezTo>
                <a:cubicBezTo>
                  <a:pt x="40" y="277"/>
                  <a:pt x="47" y="300"/>
                  <a:pt x="57" y="322"/>
                </a:cubicBezTo>
                <a:cubicBezTo>
                  <a:pt x="67" y="344"/>
                  <a:pt x="79" y="365"/>
                  <a:pt x="92" y="385"/>
                </a:cubicBezTo>
                <a:lnTo>
                  <a:pt x="97" y="391"/>
                </a:lnTo>
                <a:cubicBezTo>
                  <a:pt x="97" y="390"/>
                  <a:pt x="98" y="388"/>
                  <a:pt x="98" y="387"/>
                </a:cubicBezTo>
                <a:cubicBezTo>
                  <a:pt x="102" y="375"/>
                  <a:pt x="109" y="365"/>
                  <a:pt x="119" y="358"/>
                </a:cubicBezTo>
                <a:cubicBezTo>
                  <a:pt x="128" y="351"/>
                  <a:pt x="139" y="347"/>
                  <a:pt x="151" y="347"/>
                </a:cubicBezTo>
                <a:cubicBezTo>
                  <a:pt x="154" y="347"/>
                  <a:pt x="157" y="347"/>
                  <a:pt x="160" y="348"/>
                </a:cubicBezTo>
                <a:cubicBezTo>
                  <a:pt x="162" y="350"/>
                  <a:pt x="164" y="352"/>
                  <a:pt x="166" y="356"/>
                </a:cubicBezTo>
                <a:cubicBezTo>
                  <a:pt x="167" y="359"/>
                  <a:pt x="168" y="362"/>
                  <a:pt x="167" y="365"/>
                </a:cubicBezTo>
                <a:cubicBezTo>
                  <a:pt x="167" y="368"/>
                  <a:pt x="165" y="370"/>
                  <a:pt x="163" y="372"/>
                </a:cubicBezTo>
                <a:cubicBezTo>
                  <a:pt x="161" y="374"/>
                  <a:pt x="159" y="375"/>
                  <a:pt x="158" y="376"/>
                </a:cubicBezTo>
                <a:cubicBezTo>
                  <a:pt x="156" y="377"/>
                  <a:pt x="153" y="377"/>
                  <a:pt x="151" y="377"/>
                </a:cubicBezTo>
                <a:cubicBezTo>
                  <a:pt x="144" y="378"/>
                  <a:pt x="137" y="381"/>
                  <a:pt x="132" y="387"/>
                </a:cubicBezTo>
                <a:cubicBezTo>
                  <a:pt x="127" y="392"/>
                  <a:pt x="124" y="399"/>
                  <a:pt x="124" y="407"/>
                </a:cubicBezTo>
                <a:cubicBezTo>
                  <a:pt x="124" y="409"/>
                  <a:pt x="124" y="410"/>
                  <a:pt x="124" y="412"/>
                </a:cubicBezTo>
                <a:cubicBezTo>
                  <a:pt x="124" y="415"/>
                  <a:pt x="124" y="418"/>
                  <a:pt x="124" y="421"/>
                </a:cubicBezTo>
                <a:cubicBezTo>
                  <a:pt x="124" y="426"/>
                  <a:pt x="126" y="429"/>
                  <a:pt x="128" y="431"/>
                </a:cubicBezTo>
                <a:cubicBezTo>
                  <a:pt x="129" y="428"/>
                  <a:pt x="130" y="425"/>
                  <a:pt x="132" y="423"/>
                </a:cubicBezTo>
                <a:cubicBezTo>
                  <a:pt x="135" y="420"/>
                  <a:pt x="138" y="418"/>
                  <a:pt x="143" y="418"/>
                </a:cubicBezTo>
                <a:cubicBezTo>
                  <a:pt x="147" y="418"/>
                  <a:pt x="151" y="420"/>
                  <a:pt x="154" y="423"/>
                </a:cubicBezTo>
                <a:cubicBezTo>
                  <a:pt x="156" y="426"/>
                  <a:pt x="157" y="430"/>
                  <a:pt x="158" y="435"/>
                </a:cubicBezTo>
                <a:lnTo>
                  <a:pt x="158" y="444"/>
                </a:lnTo>
                <a:cubicBezTo>
                  <a:pt x="158" y="449"/>
                  <a:pt x="157" y="454"/>
                  <a:pt x="158" y="459"/>
                </a:cubicBezTo>
                <a:cubicBezTo>
                  <a:pt x="158" y="460"/>
                  <a:pt x="158" y="460"/>
                  <a:pt x="158" y="461"/>
                </a:cubicBezTo>
                <a:cubicBezTo>
                  <a:pt x="159" y="462"/>
                  <a:pt x="159" y="463"/>
                  <a:pt x="159" y="463"/>
                </a:cubicBezTo>
                <a:cubicBezTo>
                  <a:pt x="165" y="468"/>
                  <a:pt x="171" y="473"/>
                  <a:pt x="177" y="479"/>
                </a:cubicBezTo>
                <a:cubicBezTo>
                  <a:pt x="183" y="483"/>
                  <a:pt x="188" y="489"/>
                  <a:pt x="195" y="494"/>
                </a:cubicBezTo>
                <a:cubicBezTo>
                  <a:pt x="200" y="498"/>
                  <a:pt x="205" y="502"/>
                  <a:pt x="210" y="506"/>
                </a:cubicBezTo>
                <a:lnTo>
                  <a:pt x="210" y="506"/>
                </a:lnTo>
                <a:lnTo>
                  <a:pt x="210" y="501"/>
                </a:lnTo>
                <a:cubicBezTo>
                  <a:pt x="210" y="494"/>
                  <a:pt x="210" y="487"/>
                  <a:pt x="210" y="480"/>
                </a:cubicBezTo>
                <a:cubicBezTo>
                  <a:pt x="210" y="478"/>
                  <a:pt x="211" y="476"/>
                  <a:pt x="211" y="474"/>
                </a:cubicBezTo>
                <a:cubicBezTo>
                  <a:pt x="212" y="472"/>
                  <a:pt x="212" y="470"/>
                  <a:pt x="213" y="469"/>
                </a:cubicBezTo>
                <a:cubicBezTo>
                  <a:pt x="215" y="466"/>
                  <a:pt x="217" y="464"/>
                  <a:pt x="220" y="463"/>
                </a:cubicBezTo>
                <a:cubicBezTo>
                  <a:pt x="222" y="463"/>
                  <a:pt x="223" y="462"/>
                  <a:pt x="224" y="462"/>
                </a:cubicBezTo>
                <a:cubicBezTo>
                  <a:pt x="220" y="461"/>
                  <a:pt x="216" y="459"/>
                  <a:pt x="213" y="456"/>
                </a:cubicBezTo>
                <a:cubicBezTo>
                  <a:pt x="206" y="451"/>
                  <a:pt x="201" y="444"/>
                  <a:pt x="199" y="435"/>
                </a:cubicBezTo>
                <a:cubicBezTo>
                  <a:pt x="198" y="432"/>
                  <a:pt x="198" y="429"/>
                  <a:pt x="198" y="426"/>
                </a:cubicBezTo>
                <a:cubicBezTo>
                  <a:pt x="198" y="409"/>
                  <a:pt x="198" y="392"/>
                  <a:pt x="198" y="375"/>
                </a:cubicBezTo>
                <a:cubicBezTo>
                  <a:pt x="198" y="363"/>
                  <a:pt x="198" y="351"/>
                  <a:pt x="198" y="339"/>
                </a:cubicBezTo>
                <a:lnTo>
                  <a:pt x="197" y="339"/>
                </a:lnTo>
                <a:cubicBezTo>
                  <a:pt x="195" y="341"/>
                  <a:pt x="192" y="343"/>
                  <a:pt x="188" y="343"/>
                </a:cubicBezTo>
                <a:cubicBezTo>
                  <a:pt x="187" y="344"/>
                  <a:pt x="185" y="344"/>
                  <a:pt x="183" y="344"/>
                </a:cubicBezTo>
                <a:cubicBezTo>
                  <a:pt x="170" y="343"/>
                  <a:pt x="159" y="338"/>
                  <a:pt x="150" y="330"/>
                </a:cubicBezTo>
                <a:cubicBezTo>
                  <a:pt x="142" y="322"/>
                  <a:pt x="136" y="310"/>
                  <a:pt x="134" y="298"/>
                </a:cubicBezTo>
                <a:cubicBezTo>
                  <a:pt x="134" y="295"/>
                  <a:pt x="134" y="293"/>
                  <a:pt x="134" y="291"/>
                </a:cubicBezTo>
                <a:cubicBezTo>
                  <a:pt x="134" y="281"/>
                  <a:pt x="137" y="272"/>
                  <a:pt x="141" y="264"/>
                </a:cubicBezTo>
                <a:cubicBezTo>
                  <a:pt x="146" y="256"/>
                  <a:pt x="152" y="250"/>
                  <a:pt x="159" y="245"/>
                </a:cubicBezTo>
                <a:cubicBezTo>
                  <a:pt x="167" y="240"/>
                  <a:pt x="176" y="238"/>
                  <a:pt x="185" y="238"/>
                </a:cubicBezTo>
                <a:cubicBezTo>
                  <a:pt x="192" y="238"/>
                  <a:pt x="200" y="240"/>
                  <a:pt x="207" y="244"/>
                </a:cubicBezTo>
                <a:cubicBezTo>
                  <a:pt x="211" y="247"/>
                  <a:pt x="214" y="250"/>
                  <a:pt x="215" y="253"/>
                </a:cubicBezTo>
                <a:cubicBezTo>
                  <a:pt x="216" y="257"/>
                  <a:pt x="216" y="261"/>
                  <a:pt x="214" y="264"/>
                </a:cubicBezTo>
                <a:lnTo>
                  <a:pt x="214" y="264"/>
                </a:lnTo>
                <a:cubicBezTo>
                  <a:pt x="212" y="268"/>
                  <a:pt x="210" y="271"/>
                  <a:pt x="206" y="271"/>
                </a:cubicBezTo>
                <a:cubicBezTo>
                  <a:pt x="203" y="272"/>
                  <a:pt x="199" y="272"/>
                  <a:pt x="195" y="270"/>
                </a:cubicBezTo>
                <a:lnTo>
                  <a:pt x="195" y="270"/>
                </a:lnTo>
                <a:cubicBezTo>
                  <a:pt x="190" y="267"/>
                  <a:pt x="185" y="266"/>
                  <a:pt x="181" y="267"/>
                </a:cubicBezTo>
                <a:cubicBezTo>
                  <a:pt x="176" y="268"/>
                  <a:pt x="172" y="270"/>
                  <a:pt x="168" y="273"/>
                </a:cubicBezTo>
                <a:cubicBezTo>
                  <a:pt x="165" y="277"/>
                  <a:pt x="163" y="281"/>
                  <a:pt x="162" y="286"/>
                </a:cubicBezTo>
                <a:cubicBezTo>
                  <a:pt x="161" y="290"/>
                  <a:pt x="161" y="295"/>
                  <a:pt x="163" y="300"/>
                </a:cubicBezTo>
                <a:cubicBezTo>
                  <a:pt x="165" y="305"/>
                  <a:pt x="168" y="309"/>
                  <a:pt x="172" y="311"/>
                </a:cubicBezTo>
                <a:cubicBezTo>
                  <a:pt x="176" y="314"/>
                  <a:pt x="180" y="315"/>
                  <a:pt x="186" y="315"/>
                </a:cubicBezTo>
                <a:lnTo>
                  <a:pt x="188" y="315"/>
                </a:lnTo>
                <a:cubicBezTo>
                  <a:pt x="192" y="315"/>
                  <a:pt x="195" y="317"/>
                  <a:pt x="197" y="319"/>
                </a:cubicBezTo>
                <a:cubicBezTo>
                  <a:pt x="198" y="320"/>
                  <a:pt x="198" y="320"/>
                  <a:pt x="198" y="320"/>
                </a:cubicBezTo>
                <a:cubicBezTo>
                  <a:pt x="200" y="302"/>
                  <a:pt x="208" y="285"/>
                  <a:pt x="220" y="272"/>
                </a:cubicBezTo>
                <a:cubicBezTo>
                  <a:pt x="234" y="258"/>
                  <a:pt x="252" y="250"/>
                  <a:pt x="271" y="250"/>
                </a:cubicBezTo>
                <a:cubicBezTo>
                  <a:pt x="275" y="250"/>
                  <a:pt x="279" y="252"/>
                  <a:pt x="282" y="254"/>
                </a:cubicBezTo>
                <a:cubicBezTo>
                  <a:pt x="285" y="257"/>
                  <a:pt x="286" y="261"/>
                  <a:pt x="287" y="265"/>
                </a:cubicBezTo>
                <a:cubicBezTo>
                  <a:pt x="287" y="270"/>
                  <a:pt x="285" y="273"/>
                  <a:pt x="282" y="276"/>
                </a:cubicBezTo>
                <a:cubicBezTo>
                  <a:pt x="280" y="279"/>
                  <a:pt x="276" y="281"/>
                  <a:pt x="271" y="281"/>
                </a:cubicBezTo>
                <a:cubicBezTo>
                  <a:pt x="259" y="282"/>
                  <a:pt x="248" y="287"/>
                  <a:pt x="240" y="295"/>
                </a:cubicBezTo>
                <a:cubicBezTo>
                  <a:pt x="232" y="303"/>
                  <a:pt x="228" y="315"/>
                  <a:pt x="228" y="328"/>
                </a:cubicBezTo>
                <a:cubicBezTo>
                  <a:pt x="227" y="354"/>
                  <a:pt x="227" y="380"/>
                  <a:pt x="227" y="406"/>
                </a:cubicBezTo>
                <a:lnTo>
                  <a:pt x="228" y="423"/>
                </a:lnTo>
                <a:cubicBezTo>
                  <a:pt x="228" y="426"/>
                  <a:pt x="228" y="429"/>
                  <a:pt x="230" y="431"/>
                </a:cubicBezTo>
                <a:cubicBezTo>
                  <a:pt x="231" y="432"/>
                  <a:pt x="233" y="433"/>
                  <a:pt x="236" y="433"/>
                </a:cubicBezTo>
                <a:cubicBezTo>
                  <a:pt x="238" y="433"/>
                  <a:pt x="240" y="432"/>
                  <a:pt x="241" y="431"/>
                </a:cubicBezTo>
                <a:cubicBezTo>
                  <a:pt x="243" y="429"/>
                  <a:pt x="244" y="426"/>
                  <a:pt x="244" y="423"/>
                </a:cubicBezTo>
                <a:lnTo>
                  <a:pt x="244" y="368"/>
                </a:lnTo>
                <a:cubicBezTo>
                  <a:pt x="244" y="366"/>
                  <a:pt x="244" y="364"/>
                  <a:pt x="244" y="363"/>
                </a:cubicBezTo>
                <a:cubicBezTo>
                  <a:pt x="244" y="359"/>
                  <a:pt x="246" y="355"/>
                  <a:pt x="248" y="353"/>
                </a:cubicBezTo>
                <a:cubicBezTo>
                  <a:pt x="251" y="350"/>
                  <a:pt x="254" y="349"/>
                  <a:pt x="258" y="349"/>
                </a:cubicBezTo>
                <a:cubicBezTo>
                  <a:pt x="262" y="349"/>
                  <a:pt x="266" y="350"/>
                  <a:pt x="269" y="353"/>
                </a:cubicBezTo>
                <a:cubicBezTo>
                  <a:pt x="271" y="355"/>
                  <a:pt x="273" y="359"/>
                  <a:pt x="273" y="363"/>
                </a:cubicBezTo>
                <a:cubicBezTo>
                  <a:pt x="273" y="364"/>
                  <a:pt x="273" y="365"/>
                  <a:pt x="273" y="367"/>
                </a:cubicBezTo>
                <a:cubicBezTo>
                  <a:pt x="273" y="426"/>
                  <a:pt x="273" y="486"/>
                  <a:pt x="273" y="546"/>
                </a:cubicBezTo>
                <a:cubicBezTo>
                  <a:pt x="273" y="547"/>
                  <a:pt x="273" y="547"/>
                  <a:pt x="274" y="548"/>
                </a:cubicBezTo>
                <a:cubicBezTo>
                  <a:pt x="281" y="553"/>
                  <a:pt x="290" y="557"/>
                  <a:pt x="298" y="563"/>
                </a:cubicBezTo>
                <a:lnTo>
                  <a:pt x="300" y="564"/>
                </a:lnTo>
                <a:close/>
                <a:moveTo>
                  <a:pt x="425" y="228"/>
                </a:moveTo>
                <a:lnTo>
                  <a:pt x="425" y="229"/>
                </a:lnTo>
                <a:cubicBezTo>
                  <a:pt x="425" y="238"/>
                  <a:pt x="429" y="246"/>
                  <a:pt x="434" y="252"/>
                </a:cubicBezTo>
                <a:cubicBezTo>
                  <a:pt x="440" y="258"/>
                  <a:pt x="448" y="262"/>
                  <a:pt x="457" y="262"/>
                </a:cubicBezTo>
                <a:lnTo>
                  <a:pt x="457" y="262"/>
                </a:lnTo>
                <a:cubicBezTo>
                  <a:pt x="465" y="262"/>
                  <a:pt x="473" y="258"/>
                  <a:pt x="479" y="252"/>
                </a:cubicBezTo>
                <a:cubicBezTo>
                  <a:pt x="484" y="246"/>
                  <a:pt x="488" y="237"/>
                  <a:pt x="488" y="228"/>
                </a:cubicBezTo>
                <a:lnTo>
                  <a:pt x="488" y="228"/>
                </a:lnTo>
                <a:cubicBezTo>
                  <a:pt x="488" y="219"/>
                  <a:pt x="484" y="210"/>
                  <a:pt x="478" y="204"/>
                </a:cubicBezTo>
                <a:cubicBezTo>
                  <a:pt x="473" y="198"/>
                  <a:pt x="465" y="195"/>
                  <a:pt x="456" y="195"/>
                </a:cubicBezTo>
                <a:lnTo>
                  <a:pt x="456" y="195"/>
                </a:lnTo>
                <a:cubicBezTo>
                  <a:pt x="447" y="195"/>
                  <a:pt x="440" y="199"/>
                  <a:pt x="434" y="205"/>
                </a:cubicBezTo>
                <a:cubicBezTo>
                  <a:pt x="428" y="211"/>
                  <a:pt x="425" y="219"/>
                  <a:pt x="425" y="228"/>
                </a:cubicBezTo>
                <a:close/>
                <a:moveTo>
                  <a:pt x="456" y="290"/>
                </a:moveTo>
                <a:cubicBezTo>
                  <a:pt x="440" y="290"/>
                  <a:pt x="425" y="283"/>
                  <a:pt x="414" y="272"/>
                </a:cubicBezTo>
                <a:cubicBezTo>
                  <a:pt x="404" y="261"/>
                  <a:pt x="397" y="245"/>
                  <a:pt x="397" y="228"/>
                </a:cubicBezTo>
                <a:lnTo>
                  <a:pt x="397" y="228"/>
                </a:lnTo>
                <a:cubicBezTo>
                  <a:pt x="398" y="211"/>
                  <a:pt x="404" y="196"/>
                  <a:pt x="415" y="184"/>
                </a:cubicBezTo>
                <a:cubicBezTo>
                  <a:pt x="425" y="173"/>
                  <a:pt x="440" y="166"/>
                  <a:pt x="456" y="166"/>
                </a:cubicBezTo>
                <a:lnTo>
                  <a:pt x="457" y="166"/>
                </a:lnTo>
                <a:cubicBezTo>
                  <a:pt x="473" y="166"/>
                  <a:pt x="488" y="173"/>
                  <a:pt x="498" y="185"/>
                </a:cubicBezTo>
                <a:cubicBezTo>
                  <a:pt x="509" y="196"/>
                  <a:pt x="515" y="212"/>
                  <a:pt x="515" y="229"/>
                </a:cubicBezTo>
                <a:lnTo>
                  <a:pt x="515" y="229"/>
                </a:lnTo>
                <a:cubicBezTo>
                  <a:pt x="515" y="246"/>
                  <a:pt x="508" y="261"/>
                  <a:pt x="498" y="272"/>
                </a:cubicBezTo>
                <a:cubicBezTo>
                  <a:pt x="487" y="283"/>
                  <a:pt x="472" y="290"/>
                  <a:pt x="456" y="290"/>
                </a:cubicBezTo>
                <a:close/>
                <a:moveTo>
                  <a:pt x="279" y="187"/>
                </a:moveTo>
                <a:lnTo>
                  <a:pt x="279" y="188"/>
                </a:lnTo>
                <a:cubicBezTo>
                  <a:pt x="279" y="198"/>
                  <a:pt x="283" y="208"/>
                  <a:pt x="289" y="215"/>
                </a:cubicBezTo>
                <a:cubicBezTo>
                  <a:pt x="296" y="222"/>
                  <a:pt x="305" y="226"/>
                  <a:pt x="315" y="226"/>
                </a:cubicBezTo>
                <a:lnTo>
                  <a:pt x="315" y="226"/>
                </a:lnTo>
                <a:cubicBezTo>
                  <a:pt x="325" y="226"/>
                  <a:pt x="334" y="222"/>
                  <a:pt x="340" y="215"/>
                </a:cubicBezTo>
                <a:cubicBezTo>
                  <a:pt x="347" y="208"/>
                  <a:pt x="351" y="198"/>
                  <a:pt x="351" y="188"/>
                </a:cubicBezTo>
                <a:cubicBezTo>
                  <a:pt x="351" y="177"/>
                  <a:pt x="347" y="168"/>
                  <a:pt x="341" y="161"/>
                </a:cubicBezTo>
                <a:cubicBezTo>
                  <a:pt x="334" y="154"/>
                  <a:pt x="325" y="149"/>
                  <a:pt x="315" y="149"/>
                </a:cubicBezTo>
                <a:lnTo>
                  <a:pt x="315" y="149"/>
                </a:lnTo>
                <a:cubicBezTo>
                  <a:pt x="305" y="149"/>
                  <a:pt x="296" y="153"/>
                  <a:pt x="290" y="160"/>
                </a:cubicBezTo>
                <a:cubicBezTo>
                  <a:pt x="283" y="167"/>
                  <a:pt x="279" y="177"/>
                  <a:pt x="279" y="187"/>
                </a:cubicBezTo>
                <a:close/>
                <a:moveTo>
                  <a:pt x="379" y="187"/>
                </a:moveTo>
                <a:cubicBezTo>
                  <a:pt x="379" y="205"/>
                  <a:pt x="372" y="222"/>
                  <a:pt x="361" y="234"/>
                </a:cubicBezTo>
                <a:cubicBezTo>
                  <a:pt x="350" y="246"/>
                  <a:pt x="334" y="254"/>
                  <a:pt x="317" y="255"/>
                </a:cubicBezTo>
                <a:lnTo>
                  <a:pt x="317" y="255"/>
                </a:lnTo>
                <a:cubicBezTo>
                  <a:pt x="299" y="255"/>
                  <a:pt x="283" y="248"/>
                  <a:pt x="271" y="236"/>
                </a:cubicBezTo>
                <a:cubicBezTo>
                  <a:pt x="259" y="224"/>
                  <a:pt x="252" y="207"/>
                  <a:pt x="251" y="189"/>
                </a:cubicBezTo>
                <a:lnTo>
                  <a:pt x="251" y="188"/>
                </a:lnTo>
                <a:cubicBezTo>
                  <a:pt x="251" y="170"/>
                  <a:pt x="258" y="153"/>
                  <a:pt x="269" y="141"/>
                </a:cubicBezTo>
                <a:cubicBezTo>
                  <a:pt x="281" y="129"/>
                  <a:pt x="296" y="121"/>
                  <a:pt x="314" y="121"/>
                </a:cubicBezTo>
                <a:lnTo>
                  <a:pt x="314" y="121"/>
                </a:lnTo>
                <a:cubicBezTo>
                  <a:pt x="332" y="121"/>
                  <a:pt x="348" y="128"/>
                  <a:pt x="359" y="140"/>
                </a:cubicBezTo>
                <a:cubicBezTo>
                  <a:pt x="371" y="152"/>
                  <a:pt x="378" y="168"/>
                  <a:pt x="379" y="187"/>
                </a:cubicBezTo>
                <a:close/>
                <a:moveTo>
                  <a:pt x="231" y="464"/>
                </a:moveTo>
                <a:cubicBezTo>
                  <a:pt x="234" y="465"/>
                  <a:pt x="236" y="467"/>
                  <a:pt x="237" y="469"/>
                </a:cubicBezTo>
                <a:cubicBezTo>
                  <a:pt x="239" y="471"/>
                  <a:pt x="240" y="474"/>
                  <a:pt x="240" y="478"/>
                </a:cubicBezTo>
                <a:lnTo>
                  <a:pt x="240" y="525"/>
                </a:lnTo>
                <a:cubicBezTo>
                  <a:pt x="240" y="526"/>
                  <a:pt x="240" y="527"/>
                  <a:pt x="240" y="527"/>
                </a:cubicBezTo>
                <a:cubicBezTo>
                  <a:pt x="241" y="528"/>
                  <a:pt x="242" y="529"/>
                  <a:pt x="243" y="529"/>
                </a:cubicBezTo>
                <a:lnTo>
                  <a:pt x="243" y="463"/>
                </a:lnTo>
                <a:cubicBezTo>
                  <a:pt x="241" y="464"/>
                  <a:pt x="238" y="464"/>
                  <a:pt x="236" y="464"/>
                </a:cubicBezTo>
                <a:cubicBezTo>
                  <a:pt x="234" y="464"/>
                  <a:pt x="233" y="464"/>
                  <a:pt x="231" y="464"/>
                </a:cubicBezTo>
                <a:close/>
                <a:moveTo>
                  <a:pt x="316" y="65"/>
                </a:moveTo>
                <a:cubicBezTo>
                  <a:pt x="321" y="60"/>
                  <a:pt x="326" y="54"/>
                  <a:pt x="332" y="49"/>
                </a:cubicBezTo>
                <a:cubicBezTo>
                  <a:pt x="338" y="43"/>
                  <a:pt x="346" y="37"/>
                  <a:pt x="353" y="32"/>
                </a:cubicBezTo>
                <a:cubicBezTo>
                  <a:pt x="387" y="10"/>
                  <a:pt x="425" y="0"/>
                  <a:pt x="462" y="4"/>
                </a:cubicBezTo>
                <a:cubicBezTo>
                  <a:pt x="499" y="8"/>
                  <a:pt x="535" y="24"/>
                  <a:pt x="564" y="53"/>
                </a:cubicBezTo>
                <a:cubicBezTo>
                  <a:pt x="588" y="77"/>
                  <a:pt x="605" y="103"/>
                  <a:pt x="616" y="133"/>
                </a:cubicBezTo>
                <a:cubicBezTo>
                  <a:pt x="627" y="163"/>
                  <a:pt x="631" y="196"/>
                  <a:pt x="629" y="231"/>
                </a:cubicBezTo>
                <a:cubicBezTo>
                  <a:pt x="627" y="253"/>
                  <a:pt x="623" y="274"/>
                  <a:pt x="616" y="295"/>
                </a:cubicBezTo>
                <a:cubicBezTo>
                  <a:pt x="610" y="315"/>
                  <a:pt x="601" y="335"/>
                  <a:pt x="592" y="354"/>
                </a:cubicBezTo>
                <a:cubicBezTo>
                  <a:pt x="579" y="380"/>
                  <a:pt x="564" y="404"/>
                  <a:pt x="547" y="426"/>
                </a:cubicBezTo>
                <a:cubicBezTo>
                  <a:pt x="529" y="448"/>
                  <a:pt x="510" y="469"/>
                  <a:pt x="489" y="488"/>
                </a:cubicBezTo>
                <a:cubicBezTo>
                  <a:pt x="466" y="510"/>
                  <a:pt x="440" y="530"/>
                  <a:pt x="414" y="548"/>
                </a:cubicBezTo>
                <a:cubicBezTo>
                  <a:pt x="388" y="567"/>
                  <a:pt x="360" y="583"/>
                  <a:pt x="332" y="598"/>
                </a:cubicBezTo>
                <a:lnTo>
                  <a:pt x="327" y="600"/>
                </a:lnTo>
                <a:cubicBezTo>
                  <a:pt x="322" y="603"/>
                  <a:pt x="319" y="605"/>
                  <a:pt x="316" y="605"/>
                </a:cubicBezTo>
                <a:cubicBezTo>
                  <a:pt x="312" y="605"/>
                  <a:pt x="309" y="603"/>
                  <a:pt x="303" y="600"/>
                </a:cubicBezTo>
                <a:lnTo>
                  <a:pt x="299" y="597"/>
                </a:lnTo>
                <a:cubicBezTo>
                  <a:pt x="269" y="582"/>
                  <a:pt x="241" y="565"/>
                  <a:pt x="214" y="546"/>
                </a:cubicBezTo>
                <a:cubicBezTo>
                  <a:pt x="187" y="527"/>
                  <a:pt x="161" y="506"/>
                  <a:pt x="136" y="483"/>
                </a:cubicBezTo>
                <a:cubicBezTo>
                  <a:pt x="113" y="460"/>
                  <a:pt x="91" y="436"/>
                  <a:pt x="73" y="410"/>
                </a:cubicBezTo>
                <a:cubicBezTo>
                  <a:pt x="54" y="384"/>
                  <a:pt x="38" y="355"/>
                  <a:pt x="26" y="324"/>
                </a:cubicBezTo>
                <a:cubicBezTo>
                  <a:pt x="20" y="309"/>
                  <a:pt x="14" y="294"/>
                  <a:pt x="10" y="278"/>
                </a:cubicBezTo>
                <a:cubicBezTo>
                  <a:pt x="6" y="263"/>
                  <a:pt x="3" y="247"/>
                  <a:pt x="2" y="230"/>
                </a:cubicBezTo>
                <a:cubicBezTo>
                  <a:pt x="0" y="198"/>
                  <a:pt x="4" y="168"/>
                  <a:pt x="13" y="140"/>
                </a:cubicBezTo>
                <a:cubicBezTo>
                  <a:pt x="22" y="112"/>
                  <a:pt x="37" y="87"/>
                  <a:pt x="57" y="64"/>
                </a:cubicBezTo>
                <a:cubicBezTo>
                  <a:pt x="75" y="43"/>
                  <a:pt x="95" y="28"/>
                  <a:pt x="118" y="18"/>
                </a:cubicBezTo>
                <a:cubicBezTo>
                  <a:pt x="140" y="8"/>
                  <a:pt x="164" y="3"/>
                  <a:pt x="190" y="4"/>
                </a:cubicBezTo>
                <a:cubicBezTo>
                  <a:pt x="214" y="4"/>
                  <a:pt x="237" y="10"/>
                  <a:pt x="257" y="20"/>
                </a:cubicBezTo>
                <a:cubicBezTo>
                  <a:pt x="279" y="30"/>
                  <a:pt x="298" y="45"/>
                  <a:pt x="315" y="65"/>
                </a:cubicBezTo>
                <a:lnTo>
                  <a:pt x="316" y="6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73" name="CaixaDeTexto 172">
            <a:extLst>
              <a:ext uri="{FF2B5EF4-FFF2-40B4-BE49-F238E27FC236}">
                <a16:creationId xmlns:a16="http://schemas.microsoft.com/office/drawing/2014/main" id="{11592C25-3178-4988-B079-963D63A94E07}"/>
              </a:ext>
            </a:extLst>
          </p:cNvPr>
          <p:cNvSpPr txBox="1"/>
          <p:nvPr/>
        </p:nvSpPr>
        <p:spPr>
          <a:xfrm>
            <a:off x="1174908" y="2559407"/>
            <a:ext cx="2014380"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Assegurar o alinhamento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estratégico e a atuação transversal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em todos os níveis do governo</a:t>
            </a:r>
          </a:p>
        </p:txBody>
      </p:sp>
      <p:sp>
        <p:nvSpPr>
          <p:cNvPr id="174" name="CaixaDeTexto 173">
            <a:extLst>
              <a:ext uri="{FF2B5EF4-FFF2-40B4-BE49-F238E27FC236}">
                <a16:creationId xmlns:a16="http://schemas.microsoft.com/office/drawing/2014/main" id="{62CEF556-B439-4F41-B639-A81998308557}"/>
              </a:ext>
            </a:extLst>
          </p:cNvPr>
          <p:cNvSpPr txBox="1"/>
          <p:nvPr/>
        </p:nvSpPr>
        <p:spPr>
          <a:xfrm>
            <a:off x="2830513" y="1442969"/>
            <a:ext cx="1489075"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Aumentar a capacidade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 a efetividade 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investimentos</a:t>
            </a:r>
          </a:p>
        </p:txBody>
      </p:sp>
      <p:sp>
        <p:nvSpPr>
          <p:cNvPr id="175" name="CaixaDeTexto 174">
            <a:extLst>
              <a:ext uri="{FF2B5EF4-FFF2-40B4-BE49-F238E27FC236}">
                <a16:creationId xmlns:a16="http://schemas.microsoft.com/office/drawing/2014/main" id="{755229BF-380B-40B3-9867-41E9C7C83F97}"/>
              </a:ext>
            </a:extLst>
          </p:cNvPr>
          <p:cNvSpPr txBox="1"/>
          <p:nvPr/>
        </p:nvSpPr>
        <p:spPr>
          <a:xfrm>
            <a:off x="4843462" y="1442969"/>
            <a:ext cx="2689225"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Intensificar as parcerias com o setor privado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 o Terceiro Setor, qualificando e incrementando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 infraestrutura e a prestação de serviços</a:t>
            </a:r>
          </a:p>
        </p:txBody>
      </p:sp>
      <p:sp>
        <p:nvSpPr>
          <p:cNvPr id="176" name="CaixaDeTexto 175">
            <a:extLst>
              <a:ext uri="{FF2B5EF4-FFF2-40B4-BE49-F238E27FC236}">
                <a16:creationId xmlns:a16="http://schemas.microsoft.com/office/drawing/2014/main" id="{C4731D6C-443B-4B10-923C-FAAEFF877C82}"/>
              </a:ext>
            </a:extLst>
          </p:cNvPr>
          <p:cNvSpPr txBox="1"/>
          <p:nvPr/>
        </p:nvSpPr>
        <p:spPr>
          <a:xfrm>
            <a:off x="1178719" y="1509505"/>
            <a:ext cx="1451769"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Consolidar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o equilíbrio fiscal</a:t>
            </a:r>
          </a:p>
        </p:txBody>
      </p:sp>
      <p:sp>
        <p:nvSpPr>
          <p:cNvPr id="177" name="CaixaDeTexto 176">
            <a:extLst>
              <a:ext uri="{FF2B5EF4-FFF2-40B4-BE49-F238E27FC236}">
                <a16:creationId xmlns:a16="http://schemas.microsoft.com/office/drawing/2014/main" id="{310A1306-0B2D-41C0-9CD8-4E8EC62B5CD6}"/>
              </a:ext>
            </a:extLst>
          </p:cNvPr>
          <p:cNvSpPr txBox="1"/>
          <p:nvPr/>
        </p:nvSpPr>
        <p:spPr>
          <a:xfrm>
            <a:off x="1174908" y="3079393"/>
            <a:ext cx="2014380"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Valorizar e desenvolver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os servidores</a:t>
            </a:r>
          </a:p>
        </p:txBody>
      </p:sp>
      <p:sp>
        <p:nvSpPr>
          <p:cNvPr id="178" name="CaixaDeTexto 177">
            <a:extLst>
              <a:ext uri="{FF2B5EF4-FFF2-40B4-BE49-F238E27FC236}">
                <a16:creationId xmlns:a16="http://schemas.microsoft.com/office/drawing/2014/main" id="{33D07C2C-4616-4E40-A162-E5F0B07F3D8E}"/>
              </a:ext>
            </a:extLst>
          </p:cNvPr>
          <p:cNvSpPr txBox="1"/>
          <p:nvPr/>
        </p:nvSpPr>
        <p:spPr>
          <a:xfrm>
            <a:off x="3555206" y="3086725"/>
            <a:ext cx="1377157"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Modernizar e agilizar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os processos</a:t>
            </a:r>
          </a:p>
        </p:txBody>
      </p:sp>
      <p:sp>
        <p:nvSpPr>
          <p:cNvPr id="179" name="CaixaDeTexto 178">
            <a:extLst>
              <a:ext uri="{FF2B5EF4-FFF2-40B4-BE49-F238E27FC236}">
                <a16:creationId xmlns:a16="http://schemas.microsoft.com/office/drawing/2014/main" id="{96E0BDC9-7502-4E9A-B9B7-8AB43F228591}"/>
              </a:ext>
            </a:extLst>
          </p:cNvPr>
          <p:cNvSpPr txBox="1"/>
          <p:nvPr/>
        </p:nvSpPr>
        <p:spPr>
          <a:xfrm>
            <a:off x="3555206" y="2636047"/>
            <a:ext cx="1801813"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Consolidar os mecanismos 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transparência e de governança</a:t>
            </a:r>
          </a:p>
        </p:txBody>
      </p:sp>
      <p:sp>
        <p:nvSpPr>
          <p:cNvPr id="180" name="CaixaDeTexto 179">
            <a:extLst>
              <a:ext uri="{FF2B5EF4-FFF2-40B4-BE49-F238E27FC236}">
                <a16:creationId xmlns:a16="http://schemas.microsoft.com/office/drawing/2014/main" id="{44CA4F0C-5C0D-480A-835D-3AE0A523085F}"/>
              </a:ext>
            </a:extLst>
          </p:cNvPr>
          <p:cNvSpPr txBox="1"/>
          <p:nvPr/>
        </p:nvSpPr>
        <p:spPr>
          <a:xfrm>
            <a:off x="5712619" y="2636046"/>
            <a:ext cx="2442368"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o engajamento, a participação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social e a articulação regional</a:t>
            </a:r>
          </a:p>
        </p:txBody>
      </p:sp>
      <p:sp>
        <p:nvSpPr>
          <p:cNvPr id="181" name="CaixaDeTexto 180">
            <a:extLst>
              <a:ext uri="{FF2B5EF4-FFF2-40B4-BE49-F238E27FC236}">
                <a16:creationId xmlns:a16="http://schemas.microsoft.com/office/drawing/2014/main" id="{06787EE7-96B1-4D9F-99B9-09E1C87D2D05}"/>
              </a:ext>
            </a:extLst>
          </p:cNvPr>
          <p:cNvSpPr txBox="1"/>
          <p:nvPr/>
        </p:nvSpPr>
        <p:spPr>
          <a:xfrm>
            <a:off x="5703888" y="3094057"/>
            <a:ext cx="2030412" cy="338554"/>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a moderna e eficiente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governança de dados</a:t>
            </a:r>
          </a:p>
        </p:txBody>
      </p:sp>
      <p:sp>
        <p:nvSpPr>
          <p:cNvPr id="182" name="CaixaDeTexto 181">
            <a:extLst>
              <a:ext uri="{FF2B5EF4-FFF2-40B4-BE49-F238E27FC236}">
                <a16:creationId xmlns:a16="http://schemas.microsoft.com/office/drawing/2014/main" id="{BC2C1633-8830-4554-8D71-65F85C8874B5}"/>
              </a:ext>
            </a:extLst>
          </p:cNvPr>
          <p:cNvSpPr txBox="1"/>
          <p:nvPr/>
        </p:nvSpPr>
        <p:spPr>
          <a:xfrm>
            <a:off x="1174908" y="3957579"/>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Proporcionar educação de qualidade,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inclusiva e equitativa, em um</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ambiente acolhedor e inspirador</a:t>
            </a:r>
          </a:p>
        </p:txBody>
      </p:sp>
      <p:sp>
        <p:nvSpPr>
          <p:cNvPr id="183" name="CaixaDeTexto 182">
            <a:extLst>
              <a:ext uri="{FF2B5EF4-FFF2-40B4-BE49-F238E27FC236}">
                <a16:creationId xmlns:a16="http://schemas.microsoft.com/office/drawing/2014/main" id="{542A4973-B55C-433A-BA41-D94D753F4F48}"/>
              </a:ext>
            </a:extLst>
          </p:cNvPr>
          <p:cNvSpPr txBox="1"/>
          <p:nvPr/>
        </p:nvSpPr>
        <p:spPr>
          <a:xfrm>
            <a:off x="1174908" y="4463259"/>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políticas 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equidade, inclusão social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produtiva e habitação</a:t>
            </a:r>
          </a:p>
        </p:txBody>
      </p:sp>
      <p:sp>
        <p:nvSpPr>
          <p:cNvPr id="184" name="CaixaDeTexto 183">
            <a:extLst>
              <a:ext uri="{FF2B5EF4-FFF2-40B4-BE49-F238E27FC236}">
                <a16:creationId xmlns:a16="http://schemas.microsoft.com/office/drawing/2014/main" id="{941A9FC2-BDB4-417C-B967-1E67BC3B89A5}"/>
              </a:ext>
            </a:extLst>
          </p:cNvPr>
          <p:cNvSpPr txBox="1"/>
          <p:nvPr/>
        </p:nvSpPr>
        <p:spPr>
          <a:xfrm>
            <a:off x="3491865" y="3964137"/>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a saúde e o bem-estar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com assistência adequada, ágil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 de qualidade</a:t>
            </a:r>
          </a:p>
        </p:txBody>
      </p:sp>
      <p:sp>
        <p:nvSpPr>
          <p:cNvPr id="185" name="CaixaDeTexto 184">
            <a:extLst>
              <a:ext uri="{FF2B5EF4-FFF2-40B4-BE49-F238E27FC236}">
                <a16:creationId xmlns:a16="http://schemas.microsoft.com/office/drawing/2014/main" id="{B494478A-7533-4525-ABFC-D4BE1C364048}"/>
              </a:ext>
            </a:extLst>
          </p:cNvPr>
          <p:cNvSpPr txBox="1"/>
          <p:nvPr/>
        </p:nvSpPr>
        <p:spPr>
          <a:xfrm>
            <a:off x="5703888" y="3970695"/>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Combater a pobreza e garantir a</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segurança alimentar das famílias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em situação de vulnerabilidade</a:t>
            </a:r>
          </a:p>
        </p:txBody>
      </p:sp>
      <p:sp>
        <p:nvSpPr>
          <p:cNvPr id="186" name="CaixaDeTexto 185">
            <a:extLst>
              <a:ext uri="{FF2B5EF4-FFF2-40B4-BE49-F238E27FC236}">
                <a16:creationId xmlns:a16="http://schemas.microsoft.com/office/drawing/2014/main" id="{AA7F19D9-3510-4076-A810-4AEA0B2D6685}"/>
              </a:ext>
            </a:extLst>
          </p:cNvPr>
          <p:cNvSpPr txBox="1"/>
          <p:nvPr/>
        </p:nvSpPr>
        <p:spPr>
          <a:xfrm>
            <a:off x="3480753" y="4466877"/>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Disseminar a cultura de paz</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e fortalecer a segurança 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o combate ao crime</a:t>
            </a:r>
          </a:p>
        </p:txBody>
      </p:sp>
      <p:sp>
        <p:nvSpPr>
          <p:cNvPr id="187" name="CaixaDeTexto 186">
            <a:extLst>
              <a:ext uri="{FF2B5EF4-FFF2-40B4-BE49-F238E27FC236}">
                <a16:creationId xmlns:a16="http://schemas.microsoft.com/office/drawing/2014/main" id="{216CD8E3-ECF7-4868-9C98-8D3A709603EA}"/>
              </a:ext>
            </a:extLst>
          </p:cNvPr>
          <p:cNvSpPr txBox="1"/>
          <p:nvPr/>
        </p:nvSpPr>
        <p:spPr>
          <a:xfrm>
            <a:off x="5710397" y="4459566"/>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ações integradas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de cuidados e proteção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para a Primeira Infância</a:t>
            </a:r>
          </a:p>
        </p:txBody>
      </p:sp>
      <p:sp>
        <p:nvSpPr>
          <p:cNvPr id="195" name="CaixaDeTexto 194">
            <a:extLst>
              <a:ext uri="{FF2B5EF4-FFF2-40B4-BE49-F238E27FC236}">
                <a16:creationId xmlns:a16="http://schemas.microsoft.com/office/drawing/2014/main" id="{127E96CD-A69B-4BE5-88C6-28DDE54CAB78}"/>
              </a:ext>
            </a:extLst>
          </p:cNvPr>
          <p:cNvSpPr txBox="1"/>
          <p:nvPr/>
        </p:nvSpPr>
        <p:spPr>
          <a:xfrm>
            <a:off x="9538041" y="2129215"/>
            <a:ext cx="1998663" cy="3783600"/>
          </a:xfrm>
          <a:prstGeom prst="rect">
            <a:avLst/>
          </a:prstGeom>
          <a:noFill/>
        </p:spPr>
        <p:txBody>
          <a:bodyPr wrap="square" rtlCol="0" anchor="ctr" anchorCtr="0">
            <a:spAutoFit/>
          </a:bodyPr>
          <a:lstStyle/>
          <a:p>
            <a:pPr marL="0" marR="0" lvl="0" indent="0" algn="ctr" defTabSz="914400" rtl="0" eaLnBrk="1" fontAlgn="auto" latinLnBrk="0" hangingPunct="1">
              <a:lnSpc>
                <a:spcPts val="1700"/>
              </a:lnSpc>
              <a:spcBef>
                <a:spcPts val="600"/>
              </a:spcBef>
              <a:spcAft>
                <a:spcPts val="0"/>
              </a:spcAft>
              <a:buClr>
                <a:srgbClr val="000000"/>
              </a:buClr>
              <a:buSzTx/>
              <a:buFont typeface="Arial"/>
              <a:buNone/>
              <a:tabLst/>
              <a:defRPr/>
            </a:pPr>
            <a:r>
              <a:rPr kumimoji="0" lang="pt-BR" sz="125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Unidos para construir o futuro do Rio Grande do Sul reconhecido pelo desenvolvimento sustentável e inclusivo, pela geração de oportunidades e qualidade de vida para todos, pela diversidade e pelo acolhimento a todas as vocações e a todos os talentos e, ainda, por seu compromisso com um amanhã feliz e abundante para as novas gerações.</a:t>
            </a:r>
          </a:p>
        </p:txBody>
      </p:sp>
      <p:sp>
        <p:nvSpPr>
          <p:cNvPr id="2" name="Retângulo 1">
            <a:extLst>
              <a:ext uri="{FF2B5EF4-FFF2-40B4-BE49-F238E27FC236}">
                <a16:creationId xmlns:a16="http://schemas.microsoft.com/office/drawing/2014/main" id="{5F6FAE4A-F735-5693-6D45-D78D48EC45B2}"/>
              </a:ext>
            </a:extLst>
          </p:cNvPr>
          <p:cNvSpPr/>
          <p:nvPr/>
        </p:nvSpPr>
        <p:spPr>
          <a:xfrm>
            <a:off x="311258" y="203103"/>
            <a:ext cx="9251950" cy="742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2850" b="1" i="0" u="none" strike="noStrike" kern="0" cap="none" spc="0" normalizeH="0" baseline="0" noProof="0">
                <a:ln>
                  <a:noFill/>
                </a:ln>
                <a:solidFill>
                  <a:srgbClr val="000000">
                    <a:lumMod val="75000"/>
                    <a:lumOff val="25000"/>
                  </a:srgbClr>
                </a:solidFill>
                <a:effectLst/>
                <a:uLnTx/>
                <a:uFillTx/>
                <a:latin typeface="Montserrat" panose="00000500000000000000" pitchFamily="2" charset="0"/>
                <a:ea typeface="+mn-ea"/>
                <a:cs typeface="+mn-cs"/>
                <a:sym typeface="Arial"/>
              </a:rPr>
              <a:t>MAPA ESTRATÉGICO DO GOVERNO 2023-2026</a:t>
            </a:r>
          </a:p>
        </p:txBody>
      </p:sp>
      <p:sp>
        <p:nvSpPr>
          <p:cNvPr id="3" name="Retângulo 2">
            <a:extLst>
              <a:ext uri="{FF2B5EF4-FFF2-40B4-BE49-F238E27FC236}">
                <a16:creationId xmlns:a16="http://schemas.microsoft.com/office/drawing/2014/main" id="{418DC98D-F1F5-239B-72FB-92B831C47E57}"/>
              </a:ext>
            </a:extLst>
          </p:cNvPr>
          <p:cNvSpPr/>
          <p:nvPr/>
        </p:nvSpPr>
        <p:spPr>
          <a:xfrm>
            <a:off x="332582" y="2205389"/>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1400" b="1" i="0" u="none" strike="noStrike" kern="0" cap="none" spc="0" normalizeH="0" baseline="0" noProof="0">
                <a:ln>
                  <a:noFill/>
                </a:ln>
                <a:solidFill>
                  <a:srgbClr val="6D0008"/>
                </a:solidFill>
                <a:effectLst/>
                <a:uLnTx/>
                <a:uFillTx/>
                <a:latin typeface="Montserrat" panose="00000500000000000000" pitchFamily="2" charset="0"/>
                <a:ea typeface="+mn-ea"/>
                <a:cs typeface="+mn-cs"/>
                <a:sym typeface="Arial"/>
              </a:rPr>
              <a:t>PLANEJAMENTO, GOVERNANÇA E GESTÃO</a:t>
            </a:r>
          </a:p>
        </p:txBody>
      </p:sp>
      <p:sp>
        <p:nvSpPr>
          <p:cNvPr id="5" name="Retângulo 4">
            <a:extLst>
              <a:ext uri="{FF2B5EF4-FFF2-40B4-BE49-F238E27FC236}">
                <a16:creationId xmlns:a16="http://schemas.microsoft.com/office/drawing/2014/main" id="{F6A56162-12AD-7AD7-1986-2B75C64EDCD0}"/>
              </a:ext>
            </a:extLst>
          </p:cNvPr>
          <p:cNvSpPr/>
          <p:nvPr/>
        </p:nvSpPr>
        <p:spPr>
          <a:xfrm>
            <a:off x="334170" y="927639"/>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1400" b="1" i="0" u="none" strike="noStrike" kern="0" cap="none" spc="0" normalizeH="0" baseline="0" noProof="0">
                <a:ln>
                  <a:noFill/>
                </a:ln>
                <a:solidFill>
                  <a:srgbClr val="686D00"/>
                </a:solidFill>
                <a:effectLst/>
                <a:uLnTx/>
                <a:uFillTx/>
                <a:latin typeface="Montserrat" panose="00000500000000000000" pitchFamily="2" charset="0"/>
                <a:ea typeface="+mn-ea"/>
                <a:cs typeface="+mn-cs"/>
                <a:sym typeface="Arial"/>
              </a:rPr>
              <a:t>ESTADO PRÓSPERO</a:t>
            </a:r>
          </a:p>
        </p:txBody>
      </p:sp>
      <p:sp>
        <p:nvSpPr>
          <p:cNvPr id="9" name="Retângulo 8">
            <a:extLst>
              <a:ext uri="{FF2B5EF4-FFF2-40B4-BE49-F238E27FC236}">
                <a16:creationId xmlns:a16="http://schemas.microsoft.com/office/drawing/2014/main" id="{AFBDA9D0-33AC-92D8-69C4-BB7DF4864112}"/>
              </a:ext>
            </a:extLst>
          </p:cNvPr>
          <p:cNvSpPr/>
          <p:nvPr/>
        </p:nvSpPr>
        <p:spPr>
          <a:xfrm>
            <a:off x="338932" y="3597866"/>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1" i="0" u="none" strike="noStrike" kern="0" cap="none" spc="0" normalizeH="0" baseline="0" noProof="0">
                <a:ln>
                  <a:noFill/>
                </a:ln>
                <a:solidFill>
                  <a:srgbClr val="6D0008"/>
                </a:solidFill>
                <a:effectLst/>
                <a:uLnTx/>
                <a:uFillTx/>
                <a:latin typeface="Montserrat" panose="00000500000000000000" pitchFamily="2" charset="0"/>
                <a:ea typeface="+mn-ea"/>
                <a:cs typeface="+mn-cs"/>
                <a:sym typeface="Arial"/>
              </a:rPr>
              <a:t>SOCIEDADE INCLUSIVA, JUSTA E FELIZ</a:t>
            </a:r>
          </a:p>
        </p:txBody>
      </p:sp>
      <p:pic>
        <p:nvPicPr>
          <p:cNvPr id="131" name="Imagem 130">
            <a:extLst>
              <a:ext uri="{FF2B5EF4-FFF2-40B4-BE49-F238E27FC236}">
                <a16:creationId xmlns:a16="http://schemas.microsoft.com/office/drawing/2014/main" id="{8AEF6A5E-5BFB-2594-0155-6E5EBC24CD2E}"/>
              </a:ext>
            </a:extLst>
          </p:cNvPr>
          <p:cNvPicPr>
            <a:picLocks noChangeAspect="1"/>
          </p:cNvPicPr>
          <p:nvPr/>
        </p:nvPicPr>
        <p:blipFill>
          <a:blip r:embed="rId4"/>
          <a:stretch>
            <a:fillRect/>
          </a:stretch>
        </p:blipFill>
        <p:spPr>
          <a:xfrm>
            <a:off x="11328164" y="5996109"/>
            <a:ext cx="608714" cy="605510"/>
          </a:xfrm>
          <a:prstGeom prst="rect">
            <a:avLst/>
          </a:prstGeom>
        </p:spPr>
      </p:pic>
      <p:sp>
        <p:nvSpPr>
          <p:cNvPr id="197" name="CaixaDeTexto 196">
            <a:extLst>
              <a:ext uri="{FF2B5EF4-FFF2-40B4-BE49-F238E27FC236}">
                <a16:creationId xmlns:a16="http://schemas.microsoft.com/office/drawing/2014/main" id="{D6743D15-FDF8-F463-FFF1-80B97808483C}"/>
              </a:ext>
            </a:extLst>
          </p:cNvPr>
          <p:cNvSpPr txBox="1"/>
          <p:nvPr/>
        </p:nvSpPr>
        <p:spPr>
          <a:xfrm>
            <a:off x="9366251" y="6007077"/>
            <a:ext cx="1998663" cy="464230"/>
          </a:xfrm>
          <a:prstGeom prst="rect">
            <a:avLst/>
          </a:prstGeom>
          <a:noFill/>
        </p:spPr>
        <p:txBody>
          <a:bodyPr wrap="square" rtlCol="0" anchor="ctr" anchorCtr="0">
            <a:spAutoFit/>
          </a:bodyPr>
          <a:lstStyle/>
          <a:p>
            <a:pPr marL="0" marR="0" lvl="0" indent="0" algn="r" defTabSz="914400" rtl="0" eaLnBrk="1" fontAlgn="auto" latinLnBrk="0" hangingPunct="1">
              <a:lnSpc>
                <a:spcPts val="1700"/>
              </a:lnSpc>
              <a:spcBef>
                <a:spcPts val="600"/>
              </a:spcBef>
              <a:spcAft>
                <a:spcPts val="0"/>
              </a:spcAft>
              <a:buClr>
                <a:srgbClr val="000000"/>
              </a:buClr>
              <a:buSzTx/>
              <a:buFont typeface="Arial"/>
              <a:buNone/>
              <a:tabLst/>
              <a:defRPr/>
            </a:pPr>
            <a:r>
              <a:rPr kumimoji="0" lang="pt-BR" sz="1000" b="0" i="0" u="none" strike="noStrike" kern="0" cap="none" spc="0" normalizeH="0" baseline="0" noProof="0">
                <a:ln>
                  <a:noFill/>
                </a:ln>
                <a:solidFill>
                  <a:srgbClr val="000000">
                    <a:lumMod val="75000"/>
                    <a:lumOff val="25000"/>
                  </a:srgbClr>
                </a:solidFill>
                <a:effectLst/>
                <a:uLnTx/>
                <a:uFillTx/>
                <a:latin typeface="Montserrat" panose="00000500000000000000" pitchFamily="2" charset="0"/>
                <a:cs typeface="Arial"/>
                <a:sym typeface="Arial"/>
              </a:rPr>
              <a:t>Saiba mais:</a:t>
            </a:r>
          </a:p>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970" b="1" i="0" u="none" strike="noStrike" kern="0" cap="none" spc="0" normalizeH="0" baseline="0" noProof="0">
                <a:ln>
                  <a:noFill/>
                </a:ln>
                <a:solidFill>
                  <a:srgbClr val="000000">
                    <a:lumMod val="75000"/>
                    <a:lumOff val="25000"/>
                  </a:srgbClr>
                </a:solidFill>
                <a:effectLst/>
                <a:uLnTx/>
                <a:uFillTx/>
                <a:latin typeface="Montserrat" panose="00000500000000000000" pitchFamily="2" charset="0"/>
                <a:cs typeface="Arial"/>
                <a:sym typeface="Arial"/>
              </a:rPr>
              <a:t>mapaestrategico.rs.gov.br</a:t>
            </a:r>
          </a:p>
        </p:txBody>
      </p:sp>
      <p:grpSp>
        <p:nvGrpSpPr>
          <p:cNvPr id="4" name="Agrupar 3">
            <a:extLst>
              <a:ext uri="{FF2B5EF4-FFF2-40B4-BE49-F238E27FC236}">
                <a16:creationId xmlns:a16="http://schemas.microsoft.com/office/drawing/2014/main" id="{81417A45-7D28-4A13-856C-259A0B768E8A}"/>
              </a:ext>
            </a:extLst>
          </p:cNvPr>
          <p:cNvGrpSpPr/>
          <p:nvPr/>
        </p:nvGrpSpPr>
        <p:grpSpPr>
          <a:xfrm>
            <a:off x="900113" y="4633913"/>
            <a:ext cx="252413" cy="134938"/>
            <a:chOff x="900113" y="4633913"/>
            <a:chExt cx="252413" cy="134938"/>
          </a:xfrm>
        </p:grpSpPr>
        <p:sp>
          <p:nvSpPr>
            <p:cNvPr id="151" name="Freeform 17">
              <a:extLst>
                <a:ext uri="{FF2B5EF4-FFF2-40B4-BE49-F238E27FC236}">
                  <a16:creationId xmlns:a16="http://schemas.microsoft.com/office/drawing/2014/main" id="{6A3E5C33-DD89-46A8-B4C9-380644B61812}"/>
                </a:ext>
              </a:extLst>
            </p:cNvPr>
            <p:cNvSpPr>
              <a:spLocks noEditPoints="1"/>
            </p:cNvSpPr>
            <p:nvPr/>
          </p:nvSpPr>
          <p:spPr bwMode="auto">
            <a:xfrm>
              <a:off x="1093788" y="4637088"/>
              <a:ext cx="58738" cy="88900"/>
            </a:xfrm>
            <a:custGeom>
              <a:avLst/>
              <a:gdLst>
                <a:gd name="T0" fmla="*/ 63 w 154"/>
                <a:gd name="T1" fmla="*/ 235 h 235"/>
                <a:gd name="T2" fmla="*/ 53 w 154"/>
                <a:gd name="T3" fmla="*/ 227 h 235"/>
                <a:gd name="T4" fmla="*/ 1 w 154"/>
                <a:gd name="T5" fmla="*/ 37 h 235"/>
                <a:gd name="T6" fmla="*/ 2 w 154"/>
                <a:gd name="T7" fmla="*/ 29 h 235"/>
                <a:gd name="T8" fmla="*/ 9 w 154"/>
                <a:gd name="T9" fmla="*/ 23 h 235"/>
                <a:gd name="T10" fmla="*/ 88 w 154"/>
                <a:gd name="T11" fmla="*/ 2 h 235"/>
                <a:gd name="T12" fmla="*/ 102 w 154"/>
                <a:gd name="T13" fmla="*/ 10 h 235"/>
                <a:gd name="T14" fmla="*/ 153 w 154"/>
                <a:gd name="T15" fmla="*/ 200 h 235"/>
                <a:gd name="T16" fmla="*/ 152 w 154"/>
                <a:gd name="T17" fmla="*/ 209 h 235"/>
                <a:gd name="T18" fmla="*/ 145 w 154"/>
                <a:gd name="T19" fmla="*/ 214 h 235"/>
                <a:gd name="T20" fmla="*/ 66 w 154"/>
                <a:gd name="T21" fmla="*/ 235 h 235"/>
                <a:gd name="T22" fmla="*/ 63 w 154"/>
                <a:gd name="T23" fmla="*/ 235 h 235"/>
                <a:gd name="T24" fmla="*/ 25 w 154"/>
                <a:gd name="T25" fmla="*/ 42 h 235"/>
                <a:gd name="T26" fmla="*/ 71 w 154"/>
                <a:gd name="T27" fmla="*/ 211 h 235"/>
                <a:gd name="T28" fmla="*/ 129 w 154"/>
                <a:gd name="T29" fmla="*/ 195 h 235"/>
                <a:gd name="T30" fmla="*/ 83 w 154"/>
                <a:gd name="T31" fmla="*/ 26 h 235"/>
                <a:gd name="T32" fmla="*/ 25 w 154"/>
                <a:gd name="T33" fmla="*/ 42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235">
                  <a:moveTo>
                    <a:pt x="63" y="235"/>
                  </a:moveTo>
                  <a:cubicBezTo>
                    <a:pt x="58" y="235"/>
                    <a:pt x="54" y="232"/>
                    <a:pt x="53" y="227"/>
                  </a:cubicBezTo>
                  <a:lnTo>
                    <a:pt x="1" y="37"/>
                  </a:lnTo>
                  <a:cubicBezTo>
                    <a:pt x="0" y="34"/>
                    <a:pt x="1" y="31"/>
                    <a:pt x="2" y="29"/>
                  </a:cubicBezTo>
                  <a:cubicBezTo>
                    <a:pt x="4" y="26"/>
                    <a:pt x="6" y="24"/>
                    <a:pt x="9" y="23"/>
                  </a:cubicBezTo>
                  <a:lnTo>
                    <a:pt x="88" y="2"/>
                  </a:lnTo>
                  <a:cubicBezTo>
                    <a:pt x="94" y="0"/>
                    <a:pt x="100" y="4"/>
                    <a:pt x="102" y="10"/>
                  </a:cubicBezTo>
                  <a:lnTo>
                    <a:pt x="153" y="200"/>
                  </a:lnTo>
                  <a:cubicBezTo>
                    <a:pt x="154" y="203"/>
                    <a:pt x="154" y="206"/>
                    <a:pt x="152" y="209"/>
                  </a:cubicBezTo>
                  <a:cubicBezTo>
                    <a:pt x="151" y="211"/>
                    <a:pt x="148" y="213"/>
                    <a:pt x="145" y="214"/>
                  </a:cubicBezTo>
                  <a:lnTo>
                    <a:pt x="66" y="235"/>
                  </a:lnTo>
                  <a:cubicBezTo>
                    <a:pt x="65" y="235"/>
                    <a:pt x="64" y="235"/>
                    <a:pt x="63" y="235"/>
                  </a:cubicBezTo>
                  <a:close/>
                  <a:moveTo>
                    <a:pt x="25" y="42"/>
                  </a:moveTo>
                  <a:lnTo>
                    <a:pt x="71" y="211"/>
                  </a:lnTo>
                  <a:lnTo>
                    <a:pt x="129" y="195"/>
                  </a:lnTo>
                  <a:lnTo>
                    <a:pt x="83" y="26"/>
                  </a:lnTo>
                  <a:lnTo>
                    <a:pt x="25" y="42"/>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2" name="Freeform 18">
              <a:extLst>
                <a:ext uri="{FF2B5EF4-FFF2-40B4-BE49-F238E27FC236}">
                  <a16:creationId xmlns:a16="http://schemas.microsoft.com/office/drawing/2014/main" id="{4D5512A6-D48E-42ED-A533-925431749C2C}"/>
                </a:ext>
              </a:extLst>
            </p:cNvPr>
            <p:cNvSpPr>
              <a:spLocks noEditPoints="1"/>
            </p:cNvSpPr>
            <p:nvPr/>
          </p:nvSpPr>
          <p:spPr bwMode="auto">
            <a:xfrm>
              <a:off x="998538" y="4646613"/>
              <a:ext cx="120650" cy="74613"/>
            </a:xfrm>
            <a:custGeom>
              <a:avLst/>
              <a:gdLst>
                <a:gd name="T0" fmla="*/ 276 w 320"/>
                <a:gd name="T1" fmla="*/ 197 h 197"/>
                <a:gd name="T2" fmla="*/ 239 w 320"/>
                <a:gd name="T3" fmla="*/ 186 h 197"/>
                <a:gd name="T4" fmla="*/ 132 w 320"/>
                <a:gd name="T5" fmla="*/ 115 h 197"/>
                <a:gd name="T6" fmla="*/ 97 w 320"/>
                <a:gd name="T7" fmla="*/ 114 h 197"/>
                <a:gd name="T8" fmla="*/ 56 w 320"/>
                <a:gd name="T9" fmla="*/ 141 h 197"/>
                <a:gd name="T10" fmla="*/ 28 w 320"/>
                <a:gd name="T11" fmla="*/ 145 h 197"/>
                <a:gd name="T12" fmla="*/ 6 w 320"/>
                <a:gd name="T13" fmla="*/ 126 h 197"/>
                <a:gd name="T14" fmla="*/ 14 w 320"/>
                <a:gd name="T15" fmla="*/ 86 h 197"/>
                <a:gd name="T16" fmla="*/ 84 w 320"/>
                <a:gd name="T17" fmla="*/ 22 h 197"/>
                <a:gd name="T18" fmla="*/ 151 w 320"/>
                <a:gd name="T19" fmla="*/ 7 h 197"/>
                <a:gd name="T20" fmla="*/ 205 w 320"/>
                <a:gd name="T21" fmla="*/ 23 h 197"/>
                <a:gd name="T22" fmla="*/ 242 w 320"/>
                <a:gd name="T23" fmla="*/ 24 h 197"/>
                <a:gd name="T24" fmla="*/ 264 w 320"/>
                <a:gd name="T25" fmla="*/ 18 h 197"/>
                <a:gd name="T26" fmla="*/ 273 w 320"/>
                <a:gd name="T27" fmla="*/ 19 h 197"/>
                <a:gd name="T28" fmla="*/ 278 w 320"/>
                <a:gd name="T29" fmla="*/ 25 h 197"/>
                <a:gd name="T30" fmla="*/ 319 w 320"/>
                <a:gd name="T31" fmla="*/ 176 h 197"/>
                <a:gd name="T32" fmla="*/ 312 w 320"/>
                <a:gd name="T33" fmla="*/ 189 h 197"/>
                <a:gd name="T34" fmla="*/ 297 w 320"/>
                <a:gd name="T35" fmla="*/ 194 h 197"/>
                <a:gd name="T36" fmla="*/ 276 w 320"/>
                <a:gd name="T37" fmla="*/ 197 h 197"/>
                <a:gd name="T38" fmla="*/ 114 w 320"/>
                <a:gd name="T39" fmla="*/ 87 h 197"/>
                <a:gd name="T40" fmla="*/ 144 w 320"/>
                <a:gd name="T41" fmla="*/ 96 h 197"/>
                <a:gd name="T42" fmla="*/ 251 w 320"/>
                <a:gd name="T43" fmla="*/ 167 h 197"/>
                <a:gd name="T44" fmla="*/ 290 w 320"/>
                <a:gd name="T45" fmla="*/ 173 h 197"/>
                <a:gd name="T46" fmla="*/ 295 w 320"/>
                <a:gd name="T47" fmla="*/ 171 h 197"/>
                <a:gd name="T48" fmla="*/ 260 w 320"/>
                <a:gd name="T49" fmla="*/ 42 h 197"/>
                <a:gd name="T50" fmla="*/ 248 w 320"/>
                <a:gd name="T51" fmla="*/ 45 h 197"/>
                <a:gd name="T52" fmla="*/ 198 w 320"/>
                <a:gd name="T53" fmla="*/ 44 h 197"/>
                <a:gd name="T54" fmla="*/ 145 w 320"/>
                <a:gd name="T55" fmla="*/ 28 h 197"/>
                <a:gd name="T56" fmla="*/ 99 w 320"/>
                <a:gd name="T57" fmla="*/ 38 h 197"/>
                <a:gd name="T58" fmla="*/ 29 w 320"/>
                <a:gd name="T59" fmla="*/ 103 h 197"/>
                <a:gd name="T60" fmla="*/ 26 w 320"/>
                <a:gd name="T61" fmla="*/ 117 h 197"/>
                <a:gd name="T62" fmla="*/ 34 w 320"/>
                <a:gd name="T63" fmla="*/ 123 h 197"/>
                <a:gd name="T64" fmla="*/ 44 w 320"/>
                <a:gd name="T65" fmla="*/ 122 h 197"/>
                <a:gd name="T66" fmla="*/ 85 w 320"/>
                <a:gd name="T67" fmla="*/ 96 h 197"/>
                <a:gd name="T68" fmla="*/ 114 w 320"/>
                <a:gd name="T69" fmla="*/ 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20" h="197">
                  <a:moveTo>
                    <a:pt x="276" y="197"/>
                  </a:moveTo>
                  <a:cubicBezTo>
                    <a:pt x="263" y="197"/>
                    <a:pt x="250" y="193"/>
                    <a:pt x="239" y="186"/>
                  </a:cubicBezTo>
                  <a:lnTo>
                    <a:pt x="132" y="115"/>
                  </a:lnTo>
                  <a:cubicBezTo>
                    <a:pt x="121" y="108"/>
                    <a:pt x="107" y="108"/>
                    <a:pt x="97" y="114"/>
                  </a:cubicBezTo>
                  <a:lnTo>
                    <a:pt x="56" y="141"/>
                  </a:lnTo>
                  <a:cubicBezTo>
                    <a:pt x="47" y="146"/>
                    <a:pt x="37" y="147"/>
                    <a:pt x="28" y="145"/>
                  </a:cubicBezTo>
                  <a:cubicBezTo>
                    <a:pt x="18" y="142"/>
                    <a:pt x="10" y="135"/>
                    <a:pt x="6" y="126"/>
                  </a:cubicBezTo>
                  <a:cubicBezTo>
                    <a:pt x="0" y="112"/>
                    <a:pt x="3" y="97"/>
                    <a:pt x="14" y="86"/>
                  </a:cubicBezTo>
                  <a:lnTo>
                    <a:pt x="84" y="22"/>
                  </a:lnTo>
                  <a:cubicBezTo>
                    <a:pt x="102" y="6"/>
                    <a:pt x="128" y="0"/>
                    <a:pt x="151" y="7"/>
                  </a:cubicBezTo>
                  <a:lnTo>
                    <a:pt x="205" y="23"/>
                  </a:lnTo>
                  <a:cubicBezTo>
                    <a:pt x="217" y="27"/>
                    <a:pt x="230" y="27"/>
                    <a:pt x="242" y="24"/>
                  </a:cubicBezTo>
                  <a:lnTo>
                    <a:pt x="264" y="18"/>
                  </a:lnTo>
                  <a:cubicBezTo>
                    <a:pt x="267" y="17"/>
                    <a:pt x="270" y="17"/>
                    <a:pt x="273" y="19"/>
                  </a:cubicBezTo>
                  <a:cubicBezTo>
                    <a:pt x="275" y="20"/>
                    <a:pt x="277" y="22"/>
                    <a:pt x="278" y="25"/>
                  </a:cubicBezTo>
                  <a:lnTo>
                    <a:pt x="319" y="176"/>
                  </a:lnTo>
                  <a:cubicBezTo>
                    <a:pt x="320" y="182"/>
                    <a:pt x="317" y="187"/>
                    <a:pt x="312" y="189"/>
                  </a:cubicBezTo>
                  <a:lnTo>
                    <a:pt x="297" y="194"/>
                  </a:lnTo>
                  <a:cubicBezTo>
                    <a:pt x="290" y="196"/>
                    <a:pt x="283" y="197"/>
                    <a:pt x="276" y="197"/>
                  </a:cubicBezTo>
                  <a:close/>
                  <a:moveTo>
                    <a:pt x="114" y="87"/>
                  </a:moveTo>
                  <a:cubicBezTo>
                    <a:pt x="124" y="87"/>
                    <a:pt x="135" y="90"/>
                    <a:pt x="144" y="96"/>
                  </a:cubicBezTo>
                  <a:lnTo>
                    <a:pt x="251" y="167"/>
                  </a:lnTo>
                  <a:cubicBezTo>
                    <a:pt x="262" y="175"/>
                    <a:pt x="277" y="177"/>
                    <a:pt x="290" y="173"/>
                  </a:cubicBezTo>
                  <a:lnTo>
                    <a:pt x="295" y="171"/>
                  </a:lnTo>
                  <a:lnTo>
                    <a:pt x="260" y="42"/>
                  </a:lnTo>
                  <a:lnTo>
                    <a:pt x="248" y="45"/>
                  </a:lnTo>
                  <a:cubicBezTo>
                    <a:pt x="232" y="50"/>
                    <a:pt x="215" y="49"/>
                    <a:pt x="198" y="44"/>
                  </a:cubicBezTo>
                  <a:lnTo>
                    <a:pt x="145" y="28"/>
                  </a:lnTo>
                  <a:cubicBezTo>
                    <a:pt x="129" y="23"/>
                    <a:pt x="111" y="27"/>
                    <a:pt x="99" y="38"/>
                  </a:cubicBezTo>
                  <a:lnTo>
                    <a:pt x="29" y="103"/>
                  </a:lnTo>
                  <a:cubicBezTo>
                    <a:pt x="25" y="106"/>
                    <a:pt x="24" y="112"/>
                    <a:pt x="26" y="117"/>
                  </a:cubicBezTo>
                  <a:cubicBezTo>
                    <a:pt x="28" y="120"/>
                    <a:pt x="30" y="122"/>
                    <a:pt x="34" y="123"/>
                  </a:cubicBezTo>
                  <a:cubicBezTo>
                    <a:pt x="37" y="124"/>
                    <a:pt x="41" y="124"/>
                    <a:pt x="44" y="122"/>
                  </a:cubicBezTo>
                  <a:lnTo>
                    <a:pt x="85" y="96"/>
                  </a:lnTo>
                  <a:cubicBezTo>
                    <a:pt x="94" y="90"/>
                    <a:pt x="104" y="87"/>
                    <a:pt x="114" y="8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3" name="Freeform 19">
              <a:extLst>
                <a:ext uri="{FF2B5EF4-FFF2-40B4-BE49-F238E27FC236}">
                  <a16:creationId xmlns:a16="http://schemas.microsoft.com/office/drawing/2014/main" id="{63962BFE-8B18-4C1D-94AD-038AF306BD8D}"/>
                </a:ext>
              </a:extLst>
            </p:cNvPr>
            <p:cNvSpPr>
              <a:spLocks/>
            </p:cNvSpPr>
            <p:nvPr/>
          </p:nvSpPr>
          <p:spPr bwMode="auto">
            <a:xfrm>
              <a:off x="933450" y="4645025"/>
              <a:ext cx="109538" cy="80963"/>
            </a:xfrm>
            <a:custGeom>
              <a:avLst/>
              <a:gdLst>
                <a:gd name="T0" fmla="*/ 62 w 289"/>
                <a:gd name="T1" fmla="*/ 215 h 215"/>
                <a:gd name="T2" fmla="*/ 58 w 289"/>
                <a:gd name="T3" fmla="*/ 214 h 215"/>
                <a:gd name="T4" fmla="*/ 8 w 289"/>
                <a:gd name="T5" fmla="*/ 190 h 215"/>
                <a:gd name="T6" fmla="*/ 2 w 289"/>
                <a:gd name="T7" fmla="*/ 176 h 215"/>
                <a:gd name="T8" fmla="*/ 58 w 289"/>
                <a:gd name="T9" fmla="*/ 37 h 215"/>
                <a:gd name="T10" fmla="*/ 70 w 289"/>
                <a:gd name="T11" fmla="*/ 30 h 215"/>
                <a:gd name="T12" fmla="*/ 108 w 289"/>
                <a:gd name="T13" fmla="*/ 36 h 215"/>
                <a:gd name="T14" fmla="*/ 137 w 289"/>
                <a:gd name="T15" fmla="*/ 33 h 215"/>
                <a:gd name="T16" fmla="*/ 216 w 289"/>
                <a:gd name="T17" fmla="*/ 4 h 215"/>
                <a:gd name="T18" fmla="*/ 250 w 289"/>
                <a:gd name="T19" fmla="*/ 5 h 215"/>
                <a:gd name="T20" fmla="*/ 280 w 289"/>
                <a:gd name="T21" fmla="*/ 17 h 215"/>
                <a:gd name="T22" fmla="*/ 286 w 289"/>
                <a:gd name="T23" fmla="*/ 31 h 215"/>
                <a:gd name="T24" fmla="*/ 272 w 289"/>
                <a:gd name="T25" fmla="*/ 37 h 215"/>
                <a:gd name="T26" fmla="*/ 242 w 289"/>
                <a:gd name="T27" fmla="*/ 25 h 215"/>
                <a:gd name="T28" fmla="*/ 224 w 289"/>
                <a:gd name="T29" fmla="*/ 25 h 215"/>
                <a:gd name="T30" fmla="*/ 144 w 289"/>
                <a:gd name="T31" fmla="*/ 54 h 215"/>
                <a:gd name="T32" fmla="*/ 105 w 289"/>
                <a:gd name="T33" fmla="*/ 58 h 215"/>
                <a:gd name="T34" fmla="*/ 75 w 289"/>
                <a:gd name="T35" fmla="*/ 53 h 215"/>
                <a:gd name="T36" fmla="*/ 27 w 289"/>
                <a:gd name="T37" fmla="*/ 175 h 215"/>
                <a:gd name="T38" fmla="*/ 67 w 289"/>
                <a:gd name="T39" fmla="*/ 194 h 215"/>
                <a:gd name="T40" fmla="*/ 72 w 289"/>
                <a:gd name="T41" fmla="*/ 208 h 215"/>
                <a:gd name="T42" fmla="*/ 62 w 289"/>
                <a:gd name="T43"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9" h="215">
                  <a:moveTo>
                    <a:pt x="62" y="215"/>
                  </a:moveTo>
                  <a:cubicBezTo>
                    <a:pt x="61" y="215"/>
                    <a:pt x="59" y="214"/>
                    <a:pt x="58" y="214"/>
                  </a:cubicBezTo>
                  <a:lnTo>
                    <a:pt x="8" y="190"/>
                  </a:lnTo>
                  <a:cubicBezTo>
                    <a:pt x="2" y="188"/>
                    <a:pt x="0" y="182"/>
                    <a:pt x="2" y="176"/>
                  </a:cubicBezTo>
                  <a:lnTo>
                    <a:pt x="58" y="37"/>
                  </a:lnTo>
                  <a:cubicBezTo>
                    <a:pt x="60" y="32"/>
                    <a:pt x="65" y="29"/>
                    <a:pt x="70" y="30"/>
                  </a:cubicBezTo>
                  <a:lnTo>
                    <a:pt x="108" y="36"/>
                  </a:lnTo>
                  <a:cubicBezTo>
                    <a:pt x="118" y="37"/>
                    <a:pt x="127" y="36"/>
                    <a:pt x="137" y="33"/>
                  </a:cubicBezTo>
                  <a:lnTo>
                    <a:pt x="216" y="4"/>
                  </a:lnTo>
                  <a:cubicBezTo>
                    <a:pt x="227" y="0"/>
                    <a:pt x="239" y="0"/>
                    <a:pt x="250" y="5"/>
                  </a:cubicBezTo>
                  <a:lnTo>
                    <a:pt x="280" y="17"/>
                  </a:lnTo>
                  <a:cubicBezTo>
                    <a:pt x="286" y="19"/>
                    <a:pt x="289" y="25"/>
                    <a:pt x="286" y="31"/>
                  </a:cubicBezTo>
                  <a:cubicBezTo>
                    <a:pt x="284" y="37"/>
                    <a:pt x="278" y="40"/>
                    <a:pt x="272" y="37"/>
                  </a:cubicBezTo>
                  <a:lnTo>
                    <a:pt x="242" y="25"/>
                  </a:lnTo>
                  <a:cubicBezTo>
                    <a:pt x="236" y="23"/>
                    <a:pt x="229" y="23"/>
                    <a:pt x="224" y="25"/>
                  </a:cubicBezTo>
                  <a:lnTo>
                    <a:pt x="144" y="54"/>
                  </a:lnTo>
                  <a:cubicBezTo>
                    <a:pt x="132" y="58"/>
                    <a:pt x="118" y="60"/>
                    <a:pt x="105" y="58"/>
                  </a:cubicBezTo>
                  <a:lnTo>
                    <a:pt x="75" y="53"/>
                  </a:lnTo>
                  <a:lnTo>
                    <a:pt x="27" y="175"/>
                  </a:lnTo>
                  <a:lnTo>
                    <a:pt x="67" y="194"/>
                  </a:lnTo>
                  <a:cubicBezTo>
                    <a:pt x="73" y="196"/>
                    <a:pt x="75" y="203"/>
                    <a:pt x="72" y="208"/>
                  </a:cubicBezTo>
                  <a:cubicBezTo>
                    <a:pt x="71" y="212"/>
                    <a:pt x="67" y="215"/>
                    <a:pt x="62" y="215"/>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1" name="Freeform 27">
              <a:extLst>
                <a:ext uri="{FF2B5EF4-FFF2-40B4-BE49-F238E27FC236}">
                  <a16:creationId xmlns:a16="http://schemas.microsoft.com/office/drawing/2014/main" id="{37971027-63DD-42B7-BB87-03A18EF33A3D}"/>
                </a:ext>
              </a:extLst>
            </p:cNvPr>
            <p:cNvSpPr>
              <a:spLocks/>
            </p:cNvSpPr>
            <p:nvPr/>
          </p:nvSpPr>
          <p:spPr bwMode="auto">
            <a:xfrm>
              <a:off x="1060450" y="4694238"/>
              <a:ext cx="39688" cy="41275"/>
            </a:xfrm>
            <a:custGeom>
              <a:avLst/>
              <a:gdLst>
                <a:gd name="T0" fmla="*/ 59 w 102"/>
                <a:gd name="T1" fmla="*/ 111 h 111"/>
                <a:gd name="T2" fmla="*/ 39 w 102"/>
                <a:gd name="T3" fmla="*/ 105 h 111"/>
                <a:gd name="T4" fmla="*/ 7 w 102"/>
                <a:gd name="T5" fmla="*/ 85 h 111"/>
                <a:gd name="T6" fmla="*/ 4 w 102"/>
                <a:gd name="T7" fmla="*/ 70 h 111"/>
                <a:gd name="T8" fmla="*/ 19 w 102"/>
                <a:gd name="T9" fmla="*/ 66 h 111"/>
                <a:gd name="T10" fmla="*/ 51 w 102"/>
                <a:gd name="T11" fmla="*/ 87 h 111"/>
                <a:gd name="T12" fmla="*/ 63 w 102"/>
                <a:gd name="T13" fmla="*/ 89 h 111"/>
                <a:gd name="T14" fmla="*/ 73 w 102"/>
                <a:gd name="T15" fmla="*/ 81 h 111"/>
                <a:gd name="T16" fmla="*/ 68 w 102"/>
                <a:gd name="T17" fmla="*/ 60 h 111"/>
                <a:gd name="T18" fmla="*/ 10 w 102"/>
                <a:gd name="T19" fmla="*/ 22 h 111"/>
                <a:gd name="T20" fmla="*/ 7 w 102"/>
                <a:gd name="T21" fmla="*/ 6 h 111"/>
                <a:gd name="T22" fmla="*/ 23 w 102"/>
                <a:gd name="T23" fmla="*/ 3 h 111"/>
                <a:gd name="T24" fmla="*/ 81 w 102"/>
                <a:gd name="T25" fmla="*/ 42 h 111"/>
                <a:gd name="T26" fmla="*/ 92 w 102"/>
                <a:gd name="T27" fmla="*/ 92 h 111"/>
                <a:gd name="T28" fmla="*/ 69 w 102"/>
                <a:gd name="T29" fmla="*/ 110 h 111"/>
                <a:gd name="T30" fmla="*/ 59 w 102"/>
                <a:gd name="T31" fmla="*/ 11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11">
                  <a:moveTo>
                    <a:pt x="59" y="111"/>
                  </a:moveTo>
                  <a:cubicBezTo>
                    <a:pt x="52" y="111"/>
                    <a:pt x="45" y="109"/>
                    <a:pt x="39" y="105"/>
                  </a:cubicBezTo>
                  <a:lnTo>
                    <a:pt x="7" y="85"/>
                  </a:lnTo>
                  <a:cubicBezTo>
                    <a:pt x="2" y="82"/>
                    <a:pt x="0" y="75"/>
                    <a:pt x="4" y="70"/>
                  </a:cubicBezTo>
                  <a:cubicBezTo>
                    <a:pt x="7" y="65"/>
                    <a:pt x="14" y="63"/>
                    <a:pt x="19" y="66"/>
                  </a:cubicBezTo>
                  <a:lnTo>
                    <a:pt x="51" y="87"/>
                  </a:lnTo>
                  <a:cubicBezTo>
                    <a:pt x="55" y="89"/>
                    <a:pt x="59" y="90"/>
                    <a:pt x="63" y="89"/>
                  </a:cubicBezTo>
                  <a:cubicBezTo>
                    <a:pt x="68" y="88"/>
                    <a:pt x="71" y="85"/>
                    <a:pt x="73" y="81"/>
                  </a:cubicBezTo>
                  <a:cubicBezTo>
                    <a:pt x="78" y="74"/>
                    <a:pt x="75" y="65"/>
                    <a:pt x="68" y="60"/>
                  </a:cubicBezTo>
                  <a:lnTo>
                    <a:pt x="10" y="22"/>
                  </a:lnTo>
                  <a:cubicBezTo>
                    <a:pt x="5" y="18"/>
                    <a:pt x="4" y="11"/>
                    <a:pt x="7" y="6"/>
                  </a:cubicBezTo>
                  <a:cubicBezTo>
                    <a:pt x="11" y="1"/>
                    <a:pt x="18" y="0"/>
                    <a:pt x="23" y="3"/>
                  </a:cubicBezTo>
                  <a:lnTo>
                    <a:pt x="81" y="42"/>
                  </a:lnTo>
                  <a:cubicBezTo>
                    <a:pt x="97" y="53"/>
                    <a:pt x="102" y="75"/>
                    <a:pt x="92" y="92"/>
                  </a:cubicBezTo>
                  <a:cubicBezTo>
                    <a:pt x="87" y="101"/>
                    <a:pt x="79" y="108"/>
                    <a:pt x="69" y="110"/>
                  </a:cubicBezTo>
                  <a:cubicBezTo>
                    <a:pt x="66" y="111"/>
                    <a:pt x="63" y="111"/>
                    <a:pt x="59" y="111"/>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2" name="Freeform 28">
              <a:extLst>
                <a:ext uri="{FF2B5EF4-FFF2-40B4-BE49-F238E27FC236}">
                  <a16:creationId xmlns:a16="http://schemas.microsoft.com/office/drawing/2014/main" id="{CC16269F-6A6D-4A09-A204-56A630694593}"/>
                </a:ext>
              </a:extLst>
            </p:cNvPr>
            <p:cNvSpPr>
              <a:spLocks noEditPoints="1"/>
            </p:cNvSpPr>
            <p:nvPr/>
          </p:nvSpPr>
          <p:spPr bwMode="auto">
            <a:xfrm>
              <a:off x="900113" y="4633913"/>
              <a:ext cx="68263" cy="92075"/>
            </a:xfrm>
            <a:custGeom>
              <a:avLst/>
              <a:gdLst>
                <a:gd name="T0" fmla="*/ 93 w 180"/>
                <a:gd name="T1" fmla="*/ 239 h 239"/>
                <a:gd name="T2" fmla="*/ 89 w 180"/>
                <a:gd name="T3" fmla="*/ 238 h 239"/>
                <a:gd name="T4" fmla="*/ 7 w 180"/>
                <a:gd name="T5" fmla="*/ 207 h 239"/>
                <a:gd name="T6" fmla="*/ 1 w 180"/>
                <a:gd name="T7" fmla="*/ 201 h 239"/>
                <a:gd name="T8" fmla="*/ 1 w 180"/>
                <a:gd name="T9" fmla="*/ 192 h 239"/>
                <a:gd name="T10" fmla="*/ 72 w 180"/>
                <a:gd name="T11" fmla="*/ 8 h 239"/>
                <a:gd name="T12" fmla="*/ 86 w 180"/>
                <a:gd name="T13" fmla="*/ 2 h 239"/>
                <a:gd name="T14" fmla="*/ 172 w 180"/>
                <a:gd name="T15" fmla="*/ 32 h 239"/>
                <a:gd name="T16" fmla="*/ 179 w 180"/>
                <a:gd name="T17" fmla="*/ 38 h 239"/>
                <a:gd name="T18" fmla="*/ 179 w 180"/>
                <a:gd name="T19" fmla="*/ 47 h 239"/>
                <a:gd name="T20" fmla="*/ 169 w 180"/>
                <a:gd name="T21" fmla="*/ 71 h 239"/>
                <a:gd name="T22" fmla="*/ 113 w 180"/>
                <a:gd name="T23" fmla="*/ 210 h 239"/>
                <a:gd name="T24" fmla="*/ 103 w 180"/>
                <a:gd name="T25" fmla="*/ 232 h 239"/>
                <a:gd name="T26" fmla="*/ 93 w 180"/>
                <a:gd name="T27" fmla="*/ 239 h 239"/>
                <a:gd name="T28" fmla="*/ 26 w 180"/>
                <a:gd name="T29" fmla="*/ 190 h 239"/>
                <a:gd name="T30" fmla="*/ 87 w 180"/>
                <a:gd name="T31" fmla="*/ 214 h 239"/>
                <a:gd name="T32" fmla="*/ 92 w 180"/>
                <a:gd name="T33" fmla="*/ 202 h 239"/>
                <a:gd name="T34" fmla="*/ 148 w 180"/>
                <a:gd name="T35" fmla="*/ 63 h 239"/>
                <a:gd name="T36" fmla="*/ 154 w 180"/>
                <a:gd name="T37" fmla="*/ 49 h 239"/>
                <a:gd name="T38" fmla="*/ 89 w 180"/>
                <a:gd name="T39" fmla="*/ 26 h 239"/>
                <a:gd name="T40" fmla="*/ 26 w 180"/>
                <a:gd name="T41" fmla="*/ 19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0" h="239">
                  <a:moveTo>
                    <a:pt x="93" y="239"/>
                  </a:moveTo>
                  <a:cubicBezTo>
                    <a:pt x="92" y="239"/>
                    <a:pt x="90" y="239"/>
                    <a:pt x="89" y="238"/>
                  </a:cubicBezTo>
                  <a:lnTo>
                    <a:pt x="7" y="207"/>
                  </a:lnTo>
                  <a:cubicBezTo>
                    <a:pt x="5" y="206"/>
                    <a:pt x="2" y="203"/>
                    <a:pt x="1" y="201"/>
                  </a:cubicBezTo>
                  <a:cubicBezTo>
                    <a:pt x="0" y="198"/>
                    <a:pt x="0" y="195"/>
                    <a:pt x="1" y="192"/>
                  </a:cubicBezTo>
                  <a:lnTo>
                    <a:pt x="72" y="8"/>
                  </a:lnTo>
                  <a:cubicBezTo>
                    <a:pt x="74" y="2"/>
                    <a:pt x="80" y="0"/>
                    <a:pt x="86" y="2"/>
                  </a:cubicBezTo>
                  <a:lnTo>
                    <a:pt x="172" y="32"/>
                  </a:lnTo>
                  <a:cubicBezTo>
                    <a:pt x="175" y="33"/>
                    <a:pt x="178" y="36"/>
                    <a:pt x="179" y="38"/>
                  </a:cubicBezTo>
                  <a:cubicBezTo>
                    <a:pt x="180" y="41"/>
                    <a:pt x="180" y="44"/>
                    <a:pt x="179" y="47"/>
                  </a:cubicBezTo>
                  <a:lnTo>
                    <a:pt x="169" y="71"/>
                  </a:lnTo>
                  <a:lnTo>
                    <a:pt x="113" y="210"/>
                  </a:lnTo>
                  <a:lnTo>
                    <a:pt x="103" y="232"/>
                  </a:lnTo>
                  <a:cubicBezTo>
                    <a:pt x="101" y="236"/>
                    <a:pt x="97" y="239"/>
                    <a:pt x="93" y="239"/>
                  </a:cubicBezTo>
                  <a:close/>
                  <a:moveTo>
                    <a:pt x="26" y="190"/>
                  </a:moveTo>
                  <a:lnTo>
                    <a:pt x="87" y="214"/>
                  </a:lnTo>
                  <a:lnTo>
                    <a:pt x="92" y="202"/>
                  </a:lnTo>
                  <a:lnTo>
                    <a:pt x="148" y="63"/>
                  </a:lnTo>
                  <a:cubicBezTo>
                    <a:pt x="148" y="63"/>
                    <a:pt x="154" y="49"/>
                    <a:pt x="154" y="49"/>
                  </a:cubicBezTo>
                  <a:lnTo>
                    <a:pt x="89" y="26"/>
                  </a:lnTo>
                  <a:lnTo>
                    <a:pt x="26" y="19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4" name="Freeform 20">
              <a:extLst>
                <a:ext uri="{FF2B5EF4-FFF2-40B4-BE49-F238E27FC236}">
                  <a16:creationId xmlns:a16="http://schemas.microsoft.com/office/drawing/2014/main" id="{86704017-9FEA-4431-B2E8-C004B55BF916}"/>
                </a:ext>
              </a:extLst>
            </p:cNvPr>
            <p:cNvSpPr>
              <a:spLocks noEditPoints="1"/>
            </p:cNvSpPr>
            <p:nvPr/>
          </p:nvSpPr>
          <p:spPr bwMode="auto">
            <a:xfrm>
              <a:off x="947738" y="4710113"/>
              <a:ext cx="33338" cy="31750"/>
            </a:xfrm>
            <a:custGeom>
              <a:avLst/>
              <a:gdLst>
                <a:gd name="T0" fmla="*/ 38 w 89"/>
                <a:gd name="T1" fmla="*/ 86 h 86"/>
                <a:gd name="T2" fmla="*/ 19 w 89"/>
                <a:gd name="T3" fmla="*/ 80 h 86"/>
                <a:gd name="T4" fmla="*/ 11 w 89"/>
                <a:gd name="T5" fmla="*/ 34 h 86"/>
                <a:gd name="T6" fmla="*/ 25 w 89"/>
                <a:gd name="T7" fmla="*/ 15 h 86"/>
                <a:gd name="T8" fmla="*/ 46 w 89"/>
                <a:gd name="T9" fmla="*/ 1 h 86"/>
                <a:gd name="T10" fmla="*/ 71 w 89"/>
                <a:gd name="T11" fmla="*/ 7 h 86"/>
                <a:gd name="T12" fmla="*/ 79 w 89"/>
                <a:gd name="T13" fmla="*/ 53 h 86"/>
                <a:gd name="T14" fmla="*/ 65 w 89"/>
                <a:gd name="T15" fmla="*/ 72 h 86"/>
                <a:gd name="T16" fmla="*/ 43 w 89"/>
                <a:gd name="T17" fmla="*/ 86 h 86"/>
                <a:gd name="T18" fmla="*/ 38 w 89"/>
                <a:gd name="T19" fmla="*/ 86 h 86"/>
                <a:gd name="T20" fmla="*/ 52 w 89"/>
                <a:gd name="T21" fmla="*/ 23 h 86"/>
                <a:gd name="T22" fmla="*/ 50 w 89"/>
                <a:gd name="T23" fmla="*/ 23 h 86"/>
                <a:gd name="T24" fmla="*/ 43 w 89"/>
                <a:gd name="T25" fmla="*/ 27 h 86"/>
                <a:gd name="T26" fmla="*/ 29 w 89"/>
                <a:gd name="T27" fmla="*/ 47 h 86"/>
                <a:gd name="T28" fmla="*/ 31 w 89"/>
                <a:gd name="T29" fmla="*/ 62 h 86"/>
                <a:gd name="T30" fmla="*/ 40 w 89"/>
                <a:gd name="T31" fmla="*/ 64 h 86"/>
                <a:gd name="T32" fmla="*/ 47 w 89"/>
                <a:gd name="T33" fmla="*/ 60 h 86"/>
                <a:gd name="T34" fmla="*/ 61 w 89"/>
                <a:gd name="T35" fmla="*/ 40 h 86"/>
                <a:gd name="T36" fmla="*/ 58 w 89"/>
                <a:gd name="T37" fmla="*/ 25 h 86"/>
                <a:gd name="T38" fmla="*/ 52 w 89"/>
                <a:gd name="T39" fmla="*/ 2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 h="86">
                  <a:moveTo>
                    <a:pt x="38" y="86"/>
                  </a:moveTo>
                  <a:cubicBezTo>
                    <a:pt x="31" y="86"/>
                    <a:pt x="24" y="84"/>
                    <a:pt x="19" y="80"/>
                  </a:cubicBezTo>
                  <a:cubicBezTo>
                    <a:pt x="4" y="70"/>
                    <a:pt x="0" y="49"/>
                    <a:pt x="11" y="34"/>
                  </a:cubicBezTo>
                  <a:lnTo>
                    <a:pt x="25" y="15"/>
                  </a:lnTo>
                  <a:cubicBezTo>
                    <a:pt x="30" y="7"/>
                    <a:pt x="37" y="3"/>
                    <a:pt x="46" y="1"/>
                  </a:cubicBezTo>
                  <a:cubicBezTo>
                    <a:pt x="55" y="0"/>
                    <a:pt x="64" y="2"/>
                    <a:pt x="71" y="7"/>
                  </a:cubicBezTo>
                  <a:cubicBezTo>
                    <a:pt x="86" y="17"/>
                    <a:pt x="89" y="38"/>
                    <a:pt x="79" y="53"/>
                  </a:cubicBezTo>
                  <a:lnTo>
                    <a:pt x="65" y="72"/>
                  </a:lnTo>
                  <a:cubicBezTo>
                    <a:pt x="60" y="80"/>
                    <a:pt x="52" y="84"/>
                    <a:pt x="43" y="86"/>
                  </a:cubicBezTo>
                  <a:cubicBezTo>
                    <a:pt x="41" y="86"/>
                    <a:pt x="39" y="86"/>
                    <a:pt x="38" y="86"/>
                  </a:cubicBezTo>
                  <a:close/>
                  <a:moveTo>
                    <a:pt x="52" y="23"/>
                  </a:moveTo>
                  <a:cubicBezTo>
                    <a:pt x="51" y="23"/>
                    <a:pt x="50" y="23"/>
                    <a:pt x="50" y="23"/>
                  </a:cubicBezTo>
                  <a:cubicBezTo>
                    <a:pt x="47" y="23"/>
                    <a:pt x="44" y="25"/>
                    <a:pt x="43" y="27"/>
                  </a:cubicBezTo>
                  <a:lnTo>
                    <a:pt x="29" y="47"/>
                  </a:lnTo>
                  <a:cubicBezTo>
                    <a:pt x="25" y="52"/>
                    <a:pt x="26" y="59"/>
                    <a:pt x="31" y="62"/>
                  </a:cubicBezTo>
                  <a:cubicBezTo>
                    <a:pt x="34" y="64"/>
                    <a:pt x="37" y="65"/>
                    <a:pt x="40" y="64"/>
                  </a:cubicBezTo>
                  <a:cubicBezTo>
                    <a:pt x="42" y="64"/>
                    <a:pt x="45" y="62"/>
                    <a:pt x="47" y="60"/>
                  </a:cubicBezTo>
                  <a:lnTo>
                    <a:pt x="61" y="40"/>
                  </a:lnTo>
                  <a:cubicBezTo>
                    <a:pt x="64" y="35"/>
                    <a:pt x="63" y="28"/>
                    <a:pt x="58" y="25"/>
                  </a:cubicBezTo>
                  <a:cubicBezTo>
                    <a:pt x="56" y="23"/>
                    <a:pt x="54" y="23"/>
                    <a:pt x="52"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5" name="Freeform 21">
              <a:extLst>
                <a:ext uri="{FF2B5EF4-FFF2-40B4-BE49-F238E27FC236}">
                  <a16:creationId xmlns:a16="http://schemas.microsoft.com/office/drawing/2014/main" id="{F0F14473-7D58-4B7F-A76A-5CE578D78D8B}"/>
                </a:ext>
              </a:extLst>
            </p:cNvPr>
            <p:cNvSpPr>
              <a:spLocks noEditPoints="1"/>
            </p:cNvSpPr>
            <p:nvPr/>
          </p:nvSpPr>
          <p:spPr bwMode="auto">
            <a:xfrm>
              <a:off x="958850" y="4705350"/>
              <a:ext cx="46038" cy="50800"/>
            </a:xfrm>
            <a:custGeom>
              <a:avLst/>
              <a:gdLst>
                <a:gd name="T0" fmla="*/ 39 w 119"/>
                <a:gd name="T1" fmla="*/ 131 h 131"/>
                <a:gd name="T2" fmla="*/ 19 w 119"/>
                <a:gd name="T3" fmla="*/ 125 h 131"/>
                <a:gd name="T4" fmla="*/ 11 w 119"/>
                <a:gd name="T5" fmla="*/ 78 h 131"/>
                <a:gd name="T6" fmla="*/ 53 w 119"/>
                <a:gd name="T7" fmla="*/ 19 h 131"/>
                <a:gd name="T8" fmla="*/ 100 w 119"/>
                <a:gd name="T9" fmla="*/ 11 h 131"/>
                <a:gd name="T10" fmla="*/ 108 w 119"/>
                <a:gd name="T11" fmla="*/ 58 h 131"/>
                <a:gd name="T12" fmla="*/ 66 w 119"/>
                <a:gd name="T13" fmla="*/ 117 h 131"/>
                <a:gd name="T14" fmla="*/ 39 w 119"/>
                <a:gd name="T15" fmla="*/ 131 h 131"/>
                <a:gd name="T16" fmla="*/ 81 w 119"/>
                <a:gd name="T17" fmla="*/ 26 h 131"/>
                <a:gd name="T18" fmla="*/ 71 w 119"/>
                <a:gd name="T19" fmla="*/ 31 h 131"/>
                <a:gd name="T20" fmla="*/ 29 w 119"/>
                <a:gd name="T21" fmla="*/ 91 h 131"/>
                <a:gd name="T22" fmla="*/ 32 w 119"/>
                <a:gd name="T23" fmla="*/ 107 h 131"/>
                <a:gd name="T24" fmla="*/ 48 w 119"/>
                <a:gd name="T25" fmla="*/ 104 h 131"/>
                <a:gd name="T26" fmla="*/ 90 w 119"/>
                <a:gd name="T27" fmla="*/ 45 h 131"/>
                <a:gd name="T28" fmla="*/ 88 w 119"/>
                <a:gd name="T29" fmla="*/ 28 h 131"/>
                <a:gd name="T30" fmla="*/ 81 w 119"/>
                <a:gd name="T31" fmla="*/ 26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31">
                  <a:moveTo>
                    <a:pt x="39" y="131"/>
                  </a:moveTo>
                  <a:cubicBezTo>
                    <a:pt x="32" y="131"/>
                    <a:pt x="25" y="129"/>
                    <a:pt x="19" y="125"/>
                  </a:cubicBezTo>
                  <a:cubicBezTo>
                    <a:pt x="4" y="114"/>
                    <a:pt x="0" y="93"/>
                    <a:pt x="11" y="78"/>
                  </a:cubicBezTo>
                  <a:lnTo>
                    <a:pt x="53" y="19"/>
                  </a:lnTo>
                  <a:cubicBezTo>
                    <a:pt x="64" y="3"/>
                    <a:pt x="85" y="0"/>
                    <a:pt x="100" y="11"/>
                  </a:cubicBezTo>
                  <a:cubicBezTo>
                    <a:pt x="116" y="21"/>
                    <a:pt x="119" y="42"/>
                    <a:pt x="108" y="58"/>
                  </a:cubicBezTo>
                  <a:lnTo>
                    <a:pt x="66" y="117"/>
                  </a:lnTo>
                  <a:cubicBezTo>
                    <a:pt x="60" y="126"/>
                    <a:pt x="49" y="131"/>
                    <a:pt x="39" y="131"/>
                  </a:cubicBezTo>
                  <a:close/>
                  <a:moveTo>
                    <a:pt x="81" y="26"/>
                  </a:moveTo>
                  <a:cubicBezTo>
                    <a:pt x="77" y="26"/>
                    <a:pt x="73" y="28"/>
                    <a:pt x="71" y="31"/>
                  </a:cubicBezTo>
                  <a:lnTo>
                    <a:pt x="29" y="91"/>
                  </a:lnTo>
                  <a:cubicBezTo>
                    <a:pt x="25" y="96"/>
                    <a:pt x="27" y="103"/>
                    <a:pt x="32" y="107"/>
                  </a:cubicBezTo>
                  <a:cubicBezTo>
                    <a:pt x="37" y="111"/>
                    <a:pt x="45" y="109"/>
                    <a:pt x="48" y="104"/>
                  </a:cubicBezTo>
                  <a:lnTo>
                    <a:pt x="90" y="45"/>
                  </a:lnTo>
                  <a:cubicBezTo>
                    <a:pt x="94" y="40"/>
                    <a:pt x="93" y="32"/>
                    <a:pt x="88" y="28"/>
                  </a:cubicBezTo>
                  <a:cubicBezTo>
                    <a:pt x="85" y="27"/>
                    <a:pt x="83" y="26"/>
                    <a:pt x="81" y="26"/>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6" name="Freeform 22">
              <a:extLst>
                <a:ext uri="{FF2B5EF4-FFF2-40B4-BE49-F238E27FC236}">
                  <a16:creationId xmlns:a16="http://schemas.microsoft.com/office/drawing/2014/main" id="{85C3980A-37E5-4B31-A9AC-A498D9ECFE95}"/>
                </a:ext>
              </a:extLst>
            </p:cNvPr>
            <p:cNvSpPr>
              <a:spLocks noEditPoints="1"/>
            </p:cNvSpPr>
            <p:nvPr/>
          </p:nvSpPr>
          <p:spPr bwMode="auto">
            <a:xfrm>
              <a:off x="976313" y="4716463"/>
              <a:ext cx="39688" cy="44450"/>
            </a:xfrm>
            <a:custGeom>
              <a:avLst/>
              <a:gdLst>
                <a:gd name="T0" fmla="*/ 38 w 103"/>
                <a:gd name="T1" fmla="*/ 115 h 115"/>
                <a:gd name="T2" fmla="*/ 18 w 103"/>
                <a:gd name="T3" fmla="*/ 108 h 115"/>
                <a:gd name="T4" fmla="*/ 10 w 103"/>
                <a:gd name="T5" fmla="*/ 61 h 115"/>
                <a:gd name="T6" fmla="*/ 40 w 103"/>
                <a:gd name="T7" fmla="*/ 19 h 115"/>
                <a:gd name="T8" fmla="*/ 87 w 103"/>
                <a:gd name="T9" fmla="*/ 11 h 115"/>
                <a:gd name="T10" fmla="*/ 101 w 103"/>
                <a:gd name="T11" fmla="*/ 33 h 115"/>
                <a:gd name="T12" fmla="*/ 96 w 103"/>
                <a:gd name="T13" fmla="*/ 58 h 115"/>
                <a:gd name="T14" fmla="*/ 66 w 103"/>
                <a:gd name="T15" fmla="*/ 100 h 115"/>
                <a:gd name="T16" fmla="*/ 38 w 103"/>
                <a:gd name="T17" fmla="*/ 115 h 115"/>
                <a:gd name="T18" fmla="*/ 68 w 103"/>
                <a:gd name="T19" fmla="*/ 27 h 115"/>
                <a:gd name="T20" fmla="*/ 66 w 103"/>
                <a:gd name="T21" fmla="*/ 27 h 115"/>
                <a:gd name="T22" fmla="*/ 58 w 103"/>
                <a:gd name="T23" fmla="*/ 32 h 115"/>
                <a:gd name="T24" fmla="*/ 28 w 103"/>
                <a:gd name="T25" fmla="*/ 74 h 115"/>
                <a:gd name="T26" fmla="*/ 26 w 103"/>
                <a:gd name="T27" fmla="*/ 83 h 115"/>
                <a:gd name="T28" fmla="*/ 31 w 103"/>
                <a:gd name="T29" fmla="*/ 90 h 115"/>
                <a:gd name="T30" fmla="*/ 48 w 103"/>
                <a:gd name="T31" fmla="*/ 88 h 115"/>
                <a:gd name="T32" fmla="*/ 77 w 103"/>
                <a:gd name="T33" fmla="*/ 45 h 115"/>
                <a:gd name="T34" fmla="*/ 80 w 103"/>
                <a:gd name="T35" fmla="*/ 36 h 115"/>
                <a:gd name="T36" fmla="*/ 75 w 103"/>
                <a:gd name="T37" fmla="*/ 29 h 115"/>
                <a:gd name="T38" fmla="*/ 68 w 103"/>
                <a:gd name="T39" fmla="*/ 2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 h="115">
                  <a:moveTo>
                    <a:pt x="38" y="115"/>
                  </a:moveTo>
                  <a:cubicBezTo>
                    <a:pt x="31" y="115"/>
                    <a:pt x="24" y="113"/>
                    <a:pt x="18" y="108"/>
                  </a:cubicBezTo>
                  <a:cubicBezTo>
                    <a:pt x="3" y="98"/>
                    <a:pt x="0" y="76"/>
                    <a:pt x="10" y="61"/>
                  </a:cubicBezTo>
                  <a:lnTo>
                    <a:pt x="40" y="19"/>
                  </a:lnTo>
                  <a:cubicBezTo>
                    <a:pt x="51" y="4"/>
                    <a:pt x="72" y="0"/>
                    <a:pt x="87" y="11"/>
                  </a:cubicBezTo>
                  <a:cubicBezTo>
                    <a:pt x="95" y="16"/>
                    <a:pt x="100" y="24"/>
                    <a:pt x="101" y="33"/>
                  </a:cubicBezTo>
                  <a:cubicBezTo>
                    <a:pt x="103" y="42"/>
                    <a:pt x="101" y="51"/>
                    <a:pt x="96" y="58"/>
                  </a:cubicBezTo>
                  <a:lnTo>
                    <a:pt x="66" y="100"/>
                  </a:lnTo>
                  <a:cubicBezTo>
                    <a:pt x="59" y="110"/>
                    <a:pt x="49" y="115"/>
                    <a:pt x="38" y="115"/>
                  </a:cubicBezTo>
                  <a:close/>
                  <a:moveTo>
                    <a:pt x="68" y="27"/>
                  </a:moveTo>
                  <a:cubicBezTo>
                    <a:pt x="67" y="27"/>
                    <a:pt x="67" y="27"/>
                    <a:pt x="66" y="27"/>
                  </a:cubicBezTo>
                  <a:cubicBezTo>
                    <a:pt x="63" y="27"/>
                    <a:pt x="60" y="29"/>
                    <a:pt x="58" y="32"/>
                  </a:cubicBezTo>
                  <a:lnTo>
                    <a:pt x="28" y="74"/>
                  </a:lnTo>
                  <a:cubicBezTo>
                    <a:pt x="27" y="76"/>
                    <a:pt x="26" y="80"/>
                    <a:pt x="26" y="83"/>
                  </a:cubicBezTo>
                  <a:cubicBezTo>
                    <a:pt x="27" y="86"/>
                    <a:pt x="29" y="89"/>
                    <a:pt x="31" y="90"/>
                  </a:cubicBezTo>
                  <a:cubicBezTo>
                    <a:pt x="36" y="94"/>
                    <a:pt x="44" y="93"/>
                    <a:pt x="48" y="88"/>
                  </a:cubicBezTo>
                  <a:lnTo>
                    <a:pt x="77" y="45"/>
                  </a:lnTo>
                  <a:cubicBezTo>
                    <a:pt x="79" y="43"/>
                    <a:pt x="80" y="40"/>
                    <a:pt x="80" y="36"/>
                  </a:cubicBezTo>
                  <a:cubicBezTo>
                    <a:pt x="79" y="33"/>
                    <a:pt x="77" y="31"/>
                    <a:pt x="75" y="29"/>
                  </a:cubicBezTo>
                  <a:cubicBezTo>
                    <a:pt x="73" y="27"/>
                    <a:pt x="70" y="27"/>
                    <a:pt x="68" y="2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7" name="Freeform 23">
              <a:extLst>
                <a:ext uri="{FF2B5EF4-FFF2-40B4-BE49-F238E27FC236}">
                  <a16:creationId xmlns:a16="http://schemas.microsoft.com/office/drawing/2014/main" id="{BA9645E4-F9C7-459C-8C2D-1B2DF5E2E8AD}"/>
                </a:ext>
              </a:extLst>
            </p:cNvPr>
            <p:cNvSpPr>
              <a:spLocks noEditPoints="1"/>
            </p:cNvSpPr>
            <p:nvPr/>
          </p:nvSpPr>
          <p:spPr bwMode="auto">
            <a:xfrm>
              <a:off x="992188" y="4729163"/>
              <a:ext cx="38100" cy="39688"/>
            </a:xfrm>
            <a:custGeom>
              <a:avLst/>
              <a:gdLst>
                <a:gd name="T0" fmla="*/ 39 w 99"/>
                <a:gd name="T1" fmla="*/ 104 h 104"/>
                <a:gd name="T2" fmla="*/ 19 w 99"/>
                <a:gd name="T3" fmla="*/ 98 h 104"/>
                <a:gd name="T4" fmla="*/ 11 w 99"/>
                <a:gd name="T5" fmla="*/ 49 h 104"/>
                <a:gd name="T6" fmla="*/ 34 w 99"/>
                <a:gd name="T7" fmla="*/ 16 h 104"/>
                <a:gd name="T8" fmla="*/ 57 w 99"/>
                <a:gd name="T9" fmla="*/ 2 h 104"/>
                <a:gd name="T10" fmla="*/ 83 w 99"/>
                <a:gd name="T11" fmla="*/ 7 h 104"/>
                <a:gd name="T12" fmla="*/ 97 w 99"/>
                <a:gd name="T13" fmla="*/ 30 h 104"/>
                <a:gd name="T14" fmla="*/ 91 w 99"/>
                <a:gd name="T15" fmla="*/ 56 h 104"/>
                <a:gd name="T16" fmla="*/ 68 w 99"/>
                <a:gd name="T17" fmla="*/ 89 h 104"/>
                <a:gd name="T18" fmla="*/ 45 w 99"/>
                <a:gd name="T19" fmla="*/ 103 h 104"/>
                <a:gd name="T20" fmla="*/ 39 w 99"/>
                <a:gd name="T21" fmla="*/ 104 h 104"/>
                <a:gd name="T22" fmla="*/ 63 w 99"/>
                <a:gd name="T23" fmla="*/ 23 h 104"/>
                <a:gd name="T24" fmla="*/ 61 w 99"/>
                <a:gd name="T25" fmla="*/ 23 h 104"/>
                <a:gd name="T26" fmla="*/ 52 w 99"/>
                <a:gd name="T27" fmla="*/ 29 h 104"/>
                <a:gd name="T28" fmla="*/ 29 w 99"/>
                <a:gd name="T29" fmla="*/ 62 h 104"/>
                <a:gd name="T30" fmla="*/ 32 w 99"/>
                <a:gd name="T31" fmla="*/ 79 h 104"/>
                <a:gd name="T32" fmla="*/ 41 w 99"/>
                <a:gd name="T33" fmla="*/ 82 h 104"/>
                <a:gd name="T34" fmla="*/ 50 w 99"/>
                <a:gd name="T35" fmla="*/ 76 h 104"/>
                <a:gd name="T36" fmla="*/ 73 w 99"/>
                <a:gd name="T37" fmla="*/ 43 h 104"/>
                <a:gd name="T38" fmla="*/ 75 w 99"/>
                <a:gd name="T39" fmla="*/ 34 h 104"/>
                <a:gd name="T40" fmla="*/ 70 w 99"/>
                <a:gd name="T41" fmla="*/ 25 h 104"/>
                <a:gd name="T42" fmla="*/ 63 w 99"/>
                <a:gd name="T43" fmla="*/ 2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9" h="104">
                  <a:moveTo>
                    <a:pt x="39" y="104"/>
                  </a:moveTo>
                  <a:cubicBezTo>
                    <a:pt x="32" y="104"/>
                    <a:pt x="25" y="102"/>
                    <a:pt x="19" y="98"/>
                  </a:cubicBezTo>
                  <a:cubicBezTo>
                    <a:pt x="3" y="86"/>
                    <a:pt x="0" y="65"/>
                    <a:pt x="11" y="49"/>
                  </a:cubicBezTo>
                  <a:lnTo>
                    <a:pt x="34" y="16"/>
                  </a:lnTo>
                  <a:cubicBezTo>
                    <a:pt x="40" y="8"/>
                    <a:pt x="48" y="3"/>
                    <a:pt x="57" y="2"/>
                  </a:cubicBezTo>
                  <a:cubicBezTo>
                    <a:pt x="66" y="0"/>
                    <a:pt x="75" y="2"/>
                    <a:pt x="83" y="7"/>
                  </a:cubicBezTo>
                  <a:cubicBezTo>
                    <a:pt x="90" y="13"/>
                    <a:pt x="95" y="21"/>
                    <a:pt x="97" y="30"/>
                  </a:cubicBezTo>
                  <a:cubicBezTo>
                    <a:pt x="99" y="39"/>
                    <a:pt x="96" y="48"/>
                    <a:pt x="91" y="56"/>
                  </a:cubicBezTo>
                  <a:lnTo>
                    <a:pt x="68" y="89"/>
                  </a:lnTo>
                  <a:cubicBezTo>
                    <a:pt x="62" y="97"/>
                    <a:pt x="54" y="102"/>
                    <a:pt x="45" y="103"/>
                  </a:cubicBezTo>
                  <a:cubicBezTo>
                    <a:pt x="43" y="104"/>
                    <a:pt x="41" y="104"/>
                    <a:pt x="39" y="104"/>
                  </a:cubicBezTo>
                  <a:close/>
                  <a:moveTo>
                    <a:pt x="63" y="23"/>
                  </a:moveTo>
                  <a:cubicBezTo>
                    <a:pt x="62" y="23"/>
                    <a:pt x="61" y="23"/>
                    <a:pt x="61" y="23"/>
                  </a:cubicBezTo>
                  <a:cubicBezTo>
                    <a:pt x="57" y="24"/>
                    <a:pt x="54" y="26"/>
                    <a:pt x="52" y="29"/>
                  </a:cubicBezTo>
                  <a:lnTo>
                    <a:pt x="29" y="62"/>
                  </a:lnTo>
                  <a:cubicBezTo>
                    <a:pt x="25" y="67"/>
                    <a:pt x="26" y="75"/>
                    <a:pt x="32" y="79"/>
                  </a:cubicBezTo>
                  <a:cubicBezTo>
                    <a:pt x="35" y="81"/>
                    <a:pt x="38" y="82"/>
                    <a:pt x="41" y="82"/>
                  </a:cubicBezTo>
                  <a:cubicBezTo>
                    <a:pt x="45" y="81"/>
                    <a:pt x="48" y="79"/>
                    <a:pt x="50" y="76"/>
                  </a:cubicBezTo>
                  <a:lnTo>
                    <a:pt x="73" y="43"/>
                  </a:lnTo>
                  <a:cubicBezTo>
                    <a:pt x="75" y="40"/>
                    <a:pt x="76" y="37"/>
                    <a:pt x="75" y="34"/>
                  </a:cubicBezTo>
                  <a:cubicBezTo>
                    <a:pt x="75" y="30"/>
                    <a:pt x="73" y="27"/>
                    <a:pt x="70" y="25"/>
                  </a:cubicBezTo>
                  <a:cubicBezTo>
                    <a:pt x="68" y="24"/>
                    <a:pt x="65" y="23"/>
                    <a:pt x="63"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8" name="Freeform 24">
              <a:extLst>
                <a:ext uri="{FF2B5EF4-FFF2-40B4-BE49-F238E27FC236}">
                  <a16:creationId xmlns:a16="http://schemas.microsoft.com/office/drawing/2014/main" id="{5D00E6C7-151B-445C-A12A-16F3F17E4FC1}"/>
                </a:ext>
              </a:extLst>
            </p:cNvPr>
            <p:cNvSpPr>
              <a:spLocks/>
            </p:cNvSpPr>
            <p:nvPr/>
          </p:nvSpPr>
          <p:spPr bwMode="auto">
            <a:xfrm>
              <a:off x="1017588" y="4738688"/>
              <a:ext cx="36513" cy="26988"/>
            </a:xfrm>
            <a:custGeom>
              <a:avLst/>
              <a:gdLst>
                <a:gd name="T0" fmla="*/ 71 w 99"/>
                <a:gd name="T1" fmla="*/ 69 h 69"/>
                <a:gd name="T2" fmla="*/ 60 w 99"/>
                <a:gd name="T3" fmla="*/ 66 h 69"/>
                <a:gd name="T4" fmla="*/ 8 w 99"/>
                <a:gd name="T5" fmla="*/ 43 h 69"/>
                <a:gd name="T6" fmla="*/ 3 w 99"/>
                <a:gd name="T7" fmla="*/ 28 h 69"/>
                <a:gd name="T8" fmla="*/ 17 w 99"/>
                <a:gd name="T9" fmla="*/ 22 h 69"/>
                <a:gd name="T10" fmla="*/ 70 w 99"/>
                <a:gd name="T11" fmla="*/ 46 h 69"/>
                <a:gd name="T12" fmla="*/ 75 w 99"/>
                <a:gd name="T13" fmla="*/ 45 h 69"/>
                <a:gd name="T14" fmla="*/ 76 w 99"/>
                <a:gd name="T15" fmla="*/ 41 h 69"/>
                <a:gd name="T16" fmla="*/ 74 w 99"/>
                <a:gd name="T17" fmla="*/ 38 h 69"/>
                <a:gd name="T18" fmla="*/ 45 w 99"/>
                <a:gd name="T19" fmla="*/ 22 h 69"/>
                <a:gd name="T20" fmla="*/ 40 w 99"/>
                <a:gd name="T21" fmla="*/ 7 h 69"/>
                <a:gd name="T22" fmla="*/ 55 w 99"/>
                <a:gd name="T23" fmla="*/ 3 h 69"/>
                <a:gd name="T24" fmla="*/ 84 w 99"/>
                <a:gd name="T25" fmla="*/ 18 h 69"/>
                <a:gd name="T26" fmla="*/ 97 w 99"/>
                <a:gd name="T27" fmla="*/ 36 h 69"/>
                <a:gd name="T28" fmla="*/ 93 w 99"/>
                <a:gd name="T29" fmla="*/ 57 h 69"/>
                <a:gd name="T30" fmla="*/ 71 w 99"/>
                <a:gd name="T3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9" h="69">
                  <a:moveTo>
                    <a:pt x="71" y="69"/>
                  </a:moveTo>
                  <a:cubicBezTo>
                    <a:pt x="68" y="69"/>
                    <a:pt x="64" y="68"/>
                    <a:pt x="60" y="66"/>
                  </a:cubicBezTo>
                  <a:lnTo>
                    <a:pt x="8" y="43"/>
                  </a:lnTo>
                  <a:cubicBezTo>
                    <a:pt x="3" y="40"/>
                    <a:pt x="0" y="33"/>
                    <a:pt x="3" y="28"/>
                  </a:cubicBezTo>
                  <a:cubicBezTo>
                    <a:pt x="5" y="22"/>
                    <a:pt x="12" y="20"/>
                    <a:pt x="17" y="22"/>
                  </a:cubicBezTo>
                  <a:lnTo>
                    <a:pt x="70" y="46"/>
                  </a:lnTo>
                  <a:cubicBezTo>
                    <a:pt x="72" y="47"/>
                    <a:pt x="74" y="46"/>
                    <a:pt x="75" y="45"/>
                  </a:cubicBezTo>
                  <a:cubicBezTo>
                    <a:pt x="76" y="43"/>
                    <a:pt x="76" y="42"/>
                    <a:pt x="76" y="41"/>
                  </a:cubicBezTo>
                  <a:cubicBezTo>
                    <a:pt x="76" y="40"/>
                    <a:pt x="75" y="39"/>
                    <a:pt x="74" y="38"/>
                  </a:cubicBezTo>
                  <a:lnTo>
                    <a:pt x="45" y="22"/>
                  </a:lnTo>
                  <a:cubicBezTo>
                    <a:pt x="39" y="19"/>
                    <a:pt x="37" y="13"/>
                    <a:pt x="40" y="7"/>
                  </a:cubicBezTo>
                  <a:cubicBezTo>
                    <a:pt x="43" y="2"/>
                    <a:pt x="50" y="0"/>
                    <a:pt x="55" y="3"/>
                  </a:cubicBezTo>
                  <a:lnTo>
                    <a:pt x="84" y="18"/>
                  </a:lnTo>
                  <a:cubicBezTo>
                    <a:pt x="91" y="22"/>
                    <a:pt x="96" y="28"/>
                    <a:pt x="97" y="36"/>
                  </a:cubicBezTo>
                  <a:cubicBezTo>
                    <a:pt x="99" y="43"/>
                    <a:pt x="98" y="51"/>
                    <a:pt x="93" y="57"/>
                  </a:cubicBezTo>
                  <a:cubicBezTo>
                    <a:pt x="88" y="65"/>
                    <a:pt x="80" y="69"/>
                    <a:pt x="71" y="6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59" name="Freeform 25">
              <a:extLst>
                <a:ext uri="{FF2B5EF4-FFF2-40B4-BE49-F238E27FC236}">
                  <a16:creationId xmlns:a16="http://schemas.microsoft.com/office/drawing/2014/main" id="{8A2BDA91-ADE7-463A-9F2E-0B403D3BB3FD}"/>
                </a:ext>
              </a:extLst>
            </p:cNvPr>
            <p:cNvSpPr>
              <a:spLocks/>
            </p:cNvSpPr>
            <p:nvPr/>
          </p:nvSpPr>
          <p:spPr bwMode="auto">
            <a:xfrm>
              <a:off x="1027113" y="4716463"/>
              <a:ext cx="44450" cy="42863"/>
            </a:xfrm>
            <a:custGeom>
              <a:avLst/>
              <a:gdLst>
                <a:gd name="T0" fmla="*/ 87 w 119"/>
                <a:gd name="T1" fmla="*/ 110 h 110"/>
                <a:gd name="T2" fmla="*/ 73 w 119"/>
                <a:gd name="T3" fmla="*/ 107 h 110"/>
                <a:gd name="T4" fmla="*/ 45 w 119"/>
                <a:gd name="T5" fmla="*/ 93 h 110"/>
                <a:gd name="T6" fmla="*/ 40 w 119"/>
                <a:gd name="T7" fmla="*/ 78 h 110"/>
                <a:gd name="T8" fmla="*/ 54 w 119"/>
                <a:gd name="T9" fmla="*/ 73 h 110"/>
                <a:gd name="T10" fmla="*/ 83 w 119"/>
                <a:gd name="T11" fmla="*/ 87 h 110"/>
                <a:gd name="T12" fmla="*/ 94 w 119"/>
                <a:gd name="T13" fmla="*/ 84 h 110"/>
                <a:gd name="T14" fmla="*/ 96 w 119"/>
                <a:gd name="T15" fmla="*/ 77 h 110"/>
                <a:gd name="T16" fmla="*/ 92 w 119"/>
                <a:gd name="T17" fmla="*/ 71 h 110"/>
                <a:gd name="T18" fmla="*/ 7 w 119"/>
                <a:gd name="T19" fmla="*/ 22 h 110"/>
                <a:gd name="T20" fmla="*/ 4 w 119"/>
                <a:gd name="T21" fmla="*/ 7 h 110"/>
                <a:gd name="T22" fmla="*/ 19 w 119"/>
                <a:gd name="T23" fmla="*/ 3 h 110"/>
                <a:gd name="T24" fmla="*/ 103 w 119"/>
                <a:gd name="T25" fmla="*/ 52 h 110"/>
                <a:gd name="T26" fmla="*/ 117 w 119"/>
                <a:gd name="T27" fmla="*/ 72 h 110"/>
                <a:gd name="T28" fmla="*/ 113 w 119"/>
                <a:gd name="T29" fmla="*/ 97 h 110"/>
                <a:gd name="T30" fmla="*/ 87 w 119"/>
                <a:gd name="T31"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10">
                  <a:moveTo>
                    <a:pt x="87" y="110"/>
                  </a:moveTo>
                  <a:cubicBezTo>
                    <a:pt x="82" y="110"/>
                    <a:pt x="78" y="109"/>
                    <a:pt x="73" y="107"/>
                  </a:cubicBezTo>
                  <a:lnTo>
                    <a:pt x="45" y="93"/>
                  </a:lnTo>
                  <a:cubicBezTo>
                    <a:pt x="39" y="91"/>
                    <a:pt x="37" y="84"/>
                    <a:pt x="40" y="78"/>
                  </a:cubicBezTo>
                  <a:cubicBezTo>
                    <a:pt x="42" y="73"/>
                    <a:pt x="49" y="71"/>
                    <a:pt x="54" y="73"/>
                  </a:cubicBezTo>
                  <a:lnTo>
                    <a:pt x="83" y="87"/>
                  </a:lnTo>
                  <a:cubicBezTo>
                    <a:pt x="87" y="89"/>
                    <a:pt x="92" y="88"/>
                    <a:pt x="94" y="84"/>
                  </a:cubicBezTo>
                  <a:cubicBezTo>
                    <a:pt x="96" y="82"/>
                    <a:pt x="96" y="80"/>
                    <a:pt x="96" y="77"/>
                  </a:cubicBezTo>
                  <a:cubicBezTo>
                    <a:pt x="95" y="74"/>
                    <a:pt x="94" y="72"/>
                    <a:pt x="92" y="71"/>
                  </a:cubicBezTo>
                  <a:lnTo>
                    <a:pt x="7" y="22"/>
                  </a:lnTo>
                  <a:cubicBezTo>
                    <a:pt x="2" y="19"/>
                    <a:pt x="0" y="12"/>
                    <a:pt x="4" y="7"/>
                  </a:cubicBezTo>
                  <a:cubicBezTo>
                    <a:pt x="7" y="2"/>
                    <a:pt x="13" y="0"/>
                    <a:pt x="19" y="3"/>
                  </a:cubicBezTo>
                  <a:lnTo>
                    <a:pt x="103" y="52"/>
                  </a:lnTo>
                  <a:cubicBezTo>
                    <a:pt x="110" y="56"/>
                    <a:pt x="115" y="64"/>
                    <a:pt x="117" y="72"/>
                  </a:cubicBezTo>
                  <a:cubicBezTo>
                    <a:pt x="119" y="81"/>
                    <a:pt x="118" y="90"/>
                    <a:pt x="113" y="97"/>
                  </a:cubicBezTo>
                  <a:cubicBezTo>
                    <a:pt x="107" y="106"/>
                    <a:pt x="97" y="110"/>
                    <a:pt x="87" y="110"/>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Freeform 26">
              <a:extLst>
                <a:ext uri="{FF2B5EF4-FFF2-40B4-BE49-F238E27FC236}">
                  <a16:creationId xmlns:a16="http://schemas.microsoft.com/office/drawing/2014/main" id="{72FECAF0-E208-4B19-833A-FBD772AEF90A}"/>
                </a:ext>
              </a:extLst>
            </p:cNvPr>
            <p:cNvSpPr>
              <a:spLocks/>
            </p:cNvSpPr>
            <p:nvPr/>
          </p:nvSpPr>
          <p:spPr bwMode="auto">
            <a:xfrm>
              <a:off x="1036638" y="4703763"/>
              <a:ext cx="49213" cy="44450"/>
            </a:xfrm>
            <a:custGeom>
              <a:avLst/>
              <a:gdLst>
                <a:gd name="T0" fmla="*/ 89 w 126"/>
                <a:gd name="T1" fmla="*/ 114 h 114"/>
                <a:gd name="T2" fmla="*/ 73 w 126"/>
                <a:gd name="T3" fmla="*/ 109 h 114"/>
                <a:gd name="T4" fmla="*/ 7 w 126"/>
                <a:gd name="T5" fmla="*/ 71 h 114"/>
                <a:gd name="T6" fmla="*/ 3 w 126"/>
                <a:gd name="T7" fmla="*/ 56 h 114"/>
                <a:gd name="T8" fmla="*/ 18 w 126"/>
                <a:gd name="T9" fmla="*/ 52 h 114"/>
                <a:gd name="T10" fmla="*/ 84 w 126"/>
                <a:gd name="T11" fmla="*/ 90 h 114"/>
                <a:gd name="T12" fmla="*/ 92 w 126"/>
                <a:gd name="T13" fmla="*/ 91 h 114"/>
                <a:gd name="T14" fmla="*/ 99 w 126"/>
                <a:gd name="T15" fmla="*/ 86 h 114"/>
                <a:gd name="T16" fmla="*/ 95 w 126"/>
                <a:gd name="T17" fmla="*/ 72 h 114"/>
                <a:gd name="T18" fmla="*/ 13 w 126"/>
                <a:gd name="T19" fmla="*/ 22 h 114"/>
                <a:gd name="T20" fmla="*/ 9 w 126"/>
                <a:gd name="T21" fmla="*/ 7 h 114"/>
                <a:gd name="T22" fmla="*/ 24 w 126"/>
                <a:gd name="T23" fmla="*/ 3 h 114"/>
                <a:gd name="T24" fmla="*/ 107 w 126"/>
                <a:gd name="T25" fmla="*/ 53 h 114"/>
                <a:gd name="T26" fmla="*/ 118 w 126"/>
                <a:gd name="T27" fmla="*/ 97 h 114"/>
                <a:gd name="T28" fmla="*/ 98 w 126"/>
                <a:gd name="T29" fmla="*/ 113 h 114"/>
                <a:gd name="T30" fmla="*/ 89 w 126"/>
                <a:gd name="T31"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6" h="114">
                  <a:moveTo>
                    <a:pt x="89" y="114"/>
                  </a:moveTo>
                  <a:cubicBezTo>
                    <a:pt x="84" y="114"/>
                    <a:pt x="78" y="112"/>
                    <a:pt x="73" y="109"/>
                  </a:cubicBezTo>
                  <a:lnTo>
                    <a:pt x="7" y="71"/>
                  </a:lnTo>
                  <a:cubicBezTo>
                    <a:pt x="2" y="68"/>
                    <a:pt x="0" y="61"/>
                    <a:pt x="3" y="56"/>
                  </a:cubicBezTo>
                  <a:cubicBezTo>
                    <a:pt x="6" y="50"/>
                    <a:pt x="13" y="49"/>
                    <a:pt x="18" y="52"/>
                  </a:cubicBezTo>
                  <a:lnTo>
                    <a:pt x="84" y="90"/>
                  </a:lnTo>
                  <a:cubicBezTo>
                    <a:pt x="87" y="92"/>
                    <a:pt x="90" y="92"/>
                    <a:pt x="92" y="91"/>
                  </a:cubicBezTo>
                  <a:cubicBezTo>
                    <a:pt x="95" y="91"/>
                    <a:pt x="97" y="89"/>
                    <a:pt x="99" y="86"/>
                  </a:cubicBezTo>
                  <a:cubicBezTo>
                    <a:pt x="101" y="81"/>
                    <a:pt x="100" y="75"/>
                    <a:pt x="95" y="72"/>
                  </a:cubicBezTo>
                  <a:lnTo>
                    <a:pt x="13" y="22"/>
                  </a:lnTo>
                  <a:cubicBezTo>
                    <a:pt x="7" y="19"/>
                    <a:pt x="6" y="12"/>
                    <a:pt x="9" y="7"/>
                  </a:cubicBezTo>
                  <a:cubicBezTo>
                    <a:pt x="12" y="1"/>
                    <a:pt x="19" y="0"/>
                    <a:pt x="24" y="3"/>
                  </a:cubicBezTo>
                  <a:lnTo>
                    <a:pt x="107" y="53"/>
                  </a:lnTo>
                  <a:cubicBezTo>
                    <a:pt x="121" y="63"/>
                    <a:pt x="126" y="82"/>
                    <a:pt x="118" y="97"/>
                  </a:cubicBezTo>
                  <a:cubicBezTo>
                    <a:pt x="114" y="105"/>
                    <a:pt x="107" y="110"/>
                    <a:pt x="98" y="113"/>
                  </a:cubicBezTo>
                  <a:cubicBezTo>
                    <a:pt x="95" y="113"/>
                    <a:pt x="92" y="114"/>
                    <a:pt x="89" y="11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128" name="Retângulo 127">
            <a:extLst>
              <a:ext uri="{FF2B5EF4-FFF2-40B4-BE49-F238E27FC236}">
                <a16:creationId xmlns:a16="http://schemas.microsoft.com/office/drawing/2014/main" id="{0BF4AB2D-D68B-4291-84AC-A3FA5F6C1057}"/>
              </a:ext>
            </a:extLst>
          </p:cNvPr>
          <p:cNvSpPr/>
          <p:nvPr/>
        </p:nvSpPr>
        <p:spPr>
          <a:xfrm>
            <a:off x="426244" y="5398433"/>
            <a:ext cx="319088" cy="1130955"/>
          </a:xfrm>
          <a:prstGeom prst="rect">
            <a:avLst/>
          </a:prstGeom>
          <a:solidFill>
            <a:srgbClr val="FDC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38" name="Freeform 5">
            <a:extLst>
              <a:ext uri="{FF2B5EF4-FFF2-40B4-BE49-F238E27FC236}">
                <a16:creationId xmlns:a16="http://schemas.microsoft.com/office/drawing/2014/main" id="{495FFF1D-A0CC-44C2-8890-86E17ACE5976}"/>
              </a:ext>
            </a:extLst>
          </p:cNvPr>
          <p:cNvSpPr>
            <a:spLocks noEditPoints="1"/>
          </p:cNvSpPr>
          <p:nvPr/>
        </p:nvSpPr>
        <p:spPr bwMode="auto">
          <a:xfrm>
            <a:off x="487363" y="5867865"/>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49" name="Freeform 15">
            <a:extLst>
              <a:ext uri="{FF2B5EF4-FFF2-40B4-BE49-F238E27FC236}">
                <a16:creationId xmlns:a16="http://schemas.microsoft.com/office/drawing/2014/main" id="{8B755DEB-9BEB-47B4-8853-92ED8F9AAC04}"/>
              </a:ext>
            </a:extLst>
          </p:cNvPr>
          <p:cNvSpPr>
            <a:spLocks noEditPoints="1"/>
          </p:cNvSpPr>
          <p:nvPr/>
        </p:nvSpPr>
        <p:spPr bwMode="auto">
          <a:xfrm>
            <a:off x="5430838" y="5584825"/>
            <a:ext cx="219075" cy="225425"/>
          </a:xfrm>
          <a:custGeom>
            <a:avLst/>
            <a:gdLst>
              <a:gd name="T0" fmla="*/ 170 w 575"/>
              <a:gd name="T1" fmla="*/ 340 h 593"/>
              <a:gd name="T2" fmla="*/ 206 w 575"/>
              <a:gd name="T3" fmla="*/ 350 h 593"/>
              <a:gd name="T4" fmla="*/ 152 w 575"/>
              <a:gd name="T5" fmla="*/ 225 h 593"/>
              <a:gd name="T6" fmla="*/ 4 w 575"/>
              <a:gd name="T7" fmla="*/ 226 h 593"/>
              <a:gd name="T8" fmla="*/ 37 w 575"/>
              <a:gd name="T9" fmla="*/ 261 h 593"/>
              <a:gd name="T10" fmla="*/ 18 w 575"/>
              <a:gd name="T11" fmla="*/ 377 h 593"/>
              <a:gd name="T12" fmla="*/ 79 w 575"/>
              <a:gd name="T13" fmla="*/ 487 h 593"/>
              <a:gd name="T14" fmla="*/ 188 w 575"/>
              <a:gd name="T15" fmla="*/ 546 h 593"/>
              <a:gd name="T16" fmla="*/ 266 w 575"/>
              <a:gd name="T17" fmla="*/ 543 h 593"/>
              <a:gd name="T18" fmla="*/ 281 w 575"/>
              <a:gd name="T19" fmla="*/ 403 h 593"/>
              <a:gd name="T20" fmla="*/ 301 w 575"/>
              <a:gd name="T21" fmla="*/ 189 h 593"/>
              <a:gd name="T22" fmla="*/ 434 w 575"/>
              <a:gd name="T23" fmla="*/ 183 h 593"/>
              <a:gd name="T24" fmla="*/ 497 w 575"/>
              <a:gd name="T25" fmla="*/ 58 h 593"/>
              <a:gd name="T26" fmla="*/ 450 w 575"/>
              <a:gd name="T27" fmla="*/ 72 h 593"/>
              <a:gd name="T28" fmla="*/ 353 w 575"/>
              <a:gd name="T29" fmla="*/ 1 h 593"/>
              <a:gd name="T30" fmla="*/ 242 w 575"/>
              <a:gd name="T31" fmla="*/ 2 h 593"/>
              <a:gd name="T32" fmla="*/ 133 w 575"/>
              <a:gd name="T33" fmla="*/ 72 h 593"/>
              <a:gd name="T34" fmla="*/ 93 w 575"/>
              <a:gd name="T35" fmla="*/ 143 h 593"/>
              <a:gd name="T36" fmla="*/ 215 w 575"/>
              <a:gd name="T37" fmla="*/ 224 h 593"/>
              <a:gd name="T38" fmla="*/ 292 w 575"/>
              <a:gd name="T39" fmla="*/ 105 h 593"/>
              <a:gd name="T40" fmla="*/ 311 w 575"/>
              <a:gd name="T41" fmla="*/ 153 h 593"/>
              <a:gd name="T42" fmla="*/ 301 w 575"/>
              <a:gd name="T43" fmla="*/ 189 h 593"/>
              <a:gd name="T44" fmla="*/ 139 w 575"/>
              <a:gd name="T45" fmla="*/ 114 h 593"/>
              <a:gd name="T46" fmla="*/ 218 w 575"/>
              <a:gd name="T47" fmla="*/ 27 h 593"/>
              <a:gd name="T48" fmla="*/ 277 w 575"/>
              <a:gd name="T49" fmla="*/ 78 h 593"/>
              <a:gd name="T50" fmla="*/ 282 w 575"/>
              <a:gd name="T51" fmla="*/ 33 h 593"/>
              <a:gd name="T52" fmla="*/ 353 w 575"/>
              <a:gd name="T53" fmla="*/ 27 h 593"/>
              <a:gd name="T54" fmla="*/ 435 w 575"/>
              <a:gd name="T55" fmla="*/ 96 h 593"/>
              <a:gd name="T56" fmla="*/ 423 w 575"/>
              <a:gd name="T57" fmla="*/ 149 h 593"/>
              <a:gd name="T58" fmla="*/ 344 w 575"/>
              <a:gd name="T59" fmla="*/ 162 h 593"/>
              <a:gd name="T60" fmla="*/ 295 w 575"/>
              <a:gd name="T61" fmla="*/ 55 h 593"/>
              <a:gd name="T62" fmla="*/ 540 w 575"/>
              <a:gd name="T63" fmla="*/ 256 h 593"/>
              <a:gd name="T64" fmla="*/ 378 w 575"/>
              <a:gd name="T65" fmla="*/ 254 h 593"/>
              <a:gd name="T66" fmla="*/ 423 w 575"/>
              <a:gd name="T67" fmla="*/ 363 h 593"/>
              <a:gd name="T68" fmla="*/ 422 w 575"/>
              <a:gd name="T69" fmla="*/ 387 h 593"/>
              <a:gd name="T70" fmla="*/ 378 w 575"/>
              <a:gd name="T71" fmla="*/ 356 h 593"/>
              <a:gd name="T72" fmla="*/ 322 w 575"/>
              <a:gd name="T73" fmla="*/ 409 h 593"/>
              <a:gd name="T74" fmla="*/ 300 w 575"/>
              <a:gd name="T75" fmla="*/ 490 h 593"/>
              <a:gd name="T76" fmla="*/ 369 w 575"/>
              <a:gd name="T77" fmla="*/ 592 h 593"/>
              <a:gd name="T78" fmla="*/ 379 w 575"/>
              <a:gd name="T79" fmla="*/ 544 h 593"/>
              <a:gd name="T80" fmla="*/ 495 w 575"/>
              <a:gd name="T81" fmla="*/ 480 h 593"/>
              <a:gd name="T82" fmla="*/ 544 w 575"/>
              <a:gd name="T83" fmla="*/ 397 h 593"/>
              <a:gd name="T84" fmla="*/ 448 w 575"/>
              <a:gd name="T85" fmla="*/ 502 h 593"/>
              <a:gd name="T86" fmla="*/ 353 w 575"/>
              <a:gd name="T87" fmla="*/ 533 h 593"/>
              <a:gd name="T88" fmla="*/ 345 w 575"/>
              <a:gd name="T89" fmla="*/ 423 h 593"/>
              <a:gd name="T90" fmla="*/ 422 w 575"/>
              <a:gd name="T91" fmla="*/ 413 h 593"/>
              <a:gd name="T92" fmla="*/ 465 w 575"/>
              <a:gd name="T93" fmla="*/ 461 h 593"/>
              <a:gd name="T94" fmla="*/ 522 w 575"/>
              <a:gd name="T95" fmla="*/ 382 h 593"/>
              <a:gd name="T96" fmla="*/ 489 w 575"/>
              <a:gd name="T97" fmla="*/ 436 h 593"/>
              <a:gd name="T98" fmla="*/ 428 w 575"/>
              <a:gd name="T99" fmla="*/ 318 h 593"/>
              <a:gd name="T100" fmla="*/ 517 w 575"/>
              <a:gd name="T101" fmla="*/ 269 h 593"/>
              <a:gd name="T102" fmla="*/ 547 w 575"/>
              <a:gd name="T103" fmla="*/ 332 h 593"/>
              <a:gd name="T104" fmla="*/ 82 w 575"/>
              <a:gd name="T105" fmla="*/ 440 h 593"/>
              <a:gd name="T106" fmla="*/ 40 w 575"/>
              <a:gd name="T107" fmla="*/ 364 h 593"/>
              <a:gd name="T108" fmla="*/ 66 w 575"/>
              <a:gd name="T109" fmla="*/ 262 h 593"/>
              <a:gd name="T110" fmla="*/ 132 w 575"/>
              <a:gd name="T111" fmla="*/ 244 h 593"/>
              <a:gd name="T112" fmla="*/ 166 w 575"/>
              <a:gd name="T113" fmla="*/ 309 h 593"/>
              <a:gd name="T114" fmla="*/ 84 w 575"/>
              <a:gd name="T115" fmla="*/ 433 h 593"/>
              <a:gd name="T116" fmla="*/ 227 w 575"/>
              <a:gd name="T117" fmla="*/ 518 h 593"/>
              <a:gd name="T118" fmla="*/ 254 w 575"/>
              <a:gd name="T119" fmla="*/ 416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5" h="593">
                <a:moveTo>
                  <a:pt x="267" y="389"/>
                </a:moveTo>
                <a:cubicBezTo>
                  <a:pt x="216" y="389"/>
                  <a:pt x="176" y="390"/>
                  <a:pt x="140" y="390"/>
                </a:cubicBezTo>
                <a:cubicBezTo>
                  <a:pt x="150" y="373"/>
                  <a:pt x="160" y="356"/>
                  <a:pt x="170" y="340"/>
                </a:cubicBezTo>
                <a:cubicBezTo>
                  <a:pt x="172" y="341"/>
                  <a:pt x="173" y="342"/>
                  <a:pt x="174" y="343"/>
                </a:cubicBezTo>
                <a:cubicBezTo>
                  <a:pt x="180" y="346"/>
                  <a:pt x="185" y="349"/>
                  <a:pt x="191" y="352"/>
                </a:cubicBezTo>
                <a:cubicBezTo>
                  <a:pt x="196" y="355"/>
                  <a:pt x="202" y="354"/>
                  <a:pt x="206" y="350"/>
                </a:cubicBezTo>
                <a:cubicBezTo>
                  <a:pt x="210" y="346"/>
                  <a:pt x="211" y="340"/>
                  <a:pt x="209" y="334"/>
                </a:cubicBezTo>
                <a:cubicBezTo>
                  <a:pt x="198" y="313"/>
                  <a:pt x="187" y="291"/>
                  <a:pt x="175" y="270"/>
                </a:cubicBezTo>
                <a:cubicBezTo>
                  <a:pt x="168" y="255"/>
                  <a:pt x="160" y="240"/>
                  <a:pt x="152" y="225"/>
                </a:cubicBezTo>
                <a:cubicBezTo>
                  <a:pt x="150" y="221"/>
                  <a:pt x="145" y="218"/>
                  <a:pt x="140" y="218"/>
                </a:cubicBezTo>
                <a:lnTo>
                  <a:pt x="16" y="218"/>
                </a:lnTo>
                <a:cubicBezTo>
                  <a:pt x="11" y="218"/>
                  <a:pt x="6" y="221"/>
                  <a:pt x="4" y="226"/>
                </a:cubicBezTo>
                <a:cubicBezTo>
                  <a:pt x="2" y="231"/>
                  <a:pt x="3" y="236"/>
                  <a:pt x="6" y="240"/>
                </a:cubicBezTo>
                <a:cubicBezTo>
                  <a:pt x="13" y="247"/>
                  <a:pt x="21" y="252"/>
                  <a:pt x="28" y="256"/>
                </a:cubicBezTo>
                <a:cubicBezTo>
                  <a:pt x="31" y="257"/>
                  <a:pt x="34" y="259"/>
                  <a:pt x="37" y="261"/>
                </a:cubicBezTo>
                <a:cubicBezTo>
                  <a:pt x="34" y="266"/>
                  <a:pt x="29" y="272"/>
                  <a:pt x="25" y="278"/>
                </a:cubicBezTo>
                <a:cubicBezTo>
                  <a:pt x="13" y="295"/>
                  <a:pt x="0" y="314"/>
                  <a:pt x="2" y="338"/>
                </a:cubicBezTo>
                <a:cubicBezTo>
                  <a:pt x="3" y="353"/>
                  <a:pt x="11" y="366"/>
                  <a:pt x="18" y="377"/>
                </a:cubicBezTo>
                <a:cubicBezTo>
                  <a:pt x="20" y="381"/>
                  <a:pt x="22" y="384"/>
                  <a:pt x="24" y="388"/>
                </a:cubicBezTo>
                <a:lnTo>
                  <a:pt x="30" y="400"/>
                </a:lnTo>
                <a:cubicBezTo>
                  <a:pt x="46" y="429"/>
                  <a:pt x="64" y="463"/>
                  <a:pt x="79" y="487"/>
                </a:cubicBezTo>
                <a:cubicBezTo>
                  <a:pt x="80" y="489"/>
                  <a:pt x="82" y="490"/>
                  <a:pt x="83" y="491"/>
                </a:cubicBezTo>
                <a:cubicBezTo>
                  <a:pt x="85" y="496"/>
                  <a:pt x="87" y="501"/>
                  <a:pt x="89" y="505"/>
                </a:cubicBezTo>
                <a:cubicBezTo>
                  <a:pt x="108" y="539"/>
                  <a:pt x="147" y="546"/>
                  <a:pt x="188" y="546"/>
                </a:cubicBezTo>
                <a:cubicBezTo>
                  <a:pt x="201" y="546"/>
                  <a:pt x="215" y="545"/>
                  <a:pt x="228" y="544"/>
                </a:cubicBezTo>
                <a:cubicBezTo>
                  <a:pt x="241" y="543"/>
                  <a:pt x="254" y="543"/>
                  <a:pt x="266" y="543"/>
                </a:cubicBezTo>
                <a:cubicBezTo>
                  <a:pt x="266" y="543"/>
                  <a:pt x="266" y="543"/>
                  <a:pt x="266" y="543"/>
                </a:cubicBezTo>
                <a:cubicBezTo>
                  <a:pt x="273" y="543"/>
                  <a:pt x="279" y="537"/>
                  <a:pt x="279" y="530"/>
                </a:cubicBezTo>
                <a:cubicBezTo>
                  <a:pt x="279" y="498"/>
                  <a:pt x="280" y="479"/>
                  <a:pt x="280" y="459"/>
                </a:cubicBezTo>
                <a:cubicBezTo>
                  <a:pt x="280" y="443"/>
                  <a:pt x="280" y="427"/>
                  <a:pt x="281" y="403"/>
                </a:cubicBezTo>
                <a:cubicBezTo>
                  <a:pt x="281" y="399"/>
                  <a:pt x="279" y="396"/>
                  <a:pt x="277" y="393"/>
                </a:cubicBezTo>
                <a:cubicBezTo>
                  <a:pt x="274" y="391"/>
                  <a:pt x="271" y="389"/>
                  <a:pt x="267" y="389"/>
                </a:cubicBezTo>
                <a:close/>
                <a:moveTo>
                  <a:pt x="301" y="189"/>
                </a:moveTo>
                <a:cubicBezTo>
                  <a:pt x="327" y="188"/>
                  <a:pt x="352" y="189"/>
                  <a:pt x="375" y="189"/>
                </a:cubicBezTo>
                <a:cubicBezTo>
                  <a:pt x="391" y="190"/>
                  <a:pt x="407" y="190"/>
                  <a:pt x="422" y="190"/>
                </a:cubicBezTo>
                <a:cubicBezTo>
                  <a:pt x="427" y="190"/>
                  <a:pt x="432" y="188"/>
                  <a:pt x="434" y="183"/>
                </a:cubicBezTo>
                <a:lnTo>
                  <a:pt x="446" y="162"/>
                </a:lnTo>
                <a:cubicBezTo>
                  <a:pt x="463" y="133"/>
                  <a:pt x="480" y="102"/>
                  <a:pt x="498" y="73"/>
                </a:cubicBezTo>
                <a:cubicBezTo>
                  <a:pt x="501" y="68"/>
                  <a:pt x="500" y="62"/>
                  <a:pt x="497" y="58"/>
                </a:cubicBezTo>
                <a:cubicBezTo>
                  <a:pt x="493" y="54"/>
                  <a:pt x="487" y="52"/>
                  <a:pt x="482" y="54"/>
                </a:cubicBezTo>
                <a:cubicBezTo>
                  <a:pt x="473" y="57"/>
                  <a:pt x="466" y="62"/>
                  <a:pt x="460" y="66"/>
                </a:cubicBezTo>
                <a:cubicBezTo>
                  <a:pt x="456" y="68"/>
                  <a:pt x="453" y="70"/>
                  <a:pt x="450" y="72"/>
                </a:cubicBezTo>
                <a:cubicBezTo>
                  <a:pt x="446" y="65"/>
                  <a:pt x="443" y="58"/>
                  <a:pt x="440" y="50"/>
                </a:cubicBezTo>
                <a:cubicBezTo>
                  <a:pt x="435" y="39"/>
                  <a:pt x="429" y="27"/>
                  <a:pt x="421" y="17"/>
                </a:cubicBezTo>
                <a:cubicBezTo>
                  <a:pt x="408" y="1"/>
                  <a:pt x="380" y="1"/>
                  <a:pt x="353" y="1"/>
                </a:cubicBezTo>
                <a:cubicBezTo>
                  <a:pt x="350" y="1"/>
                  <a:pt x="346" y="1"/>
                  <a:pt x="343" y="1"/>
                </a:cubicBezTo>
                <a:cubicBezTo>
                  <a:pt x="319" y="0"/>
                  <a:pt x="293" y="1"/>
                  <a:pt x="271" y="1"/>
                </a:cubicBezTo>
                <a:cubicBezTo>
                  <a:pt x="260" y="2"/>
                  <a:pt x="249" y="2"/>
                  <a:pt x="242" y="2"/>
                </a:cubicBezTo>
                <a:cubicBezTo>
                  <a:pt x="241" y="2"/>
                  <a:pt x="240" y="2"/>
                  <a:pt x="238" y="2"/>
                </a:cubicBezTo>
                <a:cubicBezTo>
                  <a:pt x="232" y="1"/>
                  <a:pt x="225" y="0"/>
                  <a:pt x="217" y="1"/>
                </a:cubicBezTo>
                <a:cubicBezTo>
                  <a:pt x="171" y="3"/>
                  <a:pt x="150" y="41"/>
                  <a:pt x="133" y="72"/>
                </a:cubicBezTo>
                <a:cubicBezTo>
                  <a:pt x="130" y="78"/>
                  <a:pt x="127" y="83"/>
                  <a:pt x="124" y="88"/>
                </a:cubicBezTo>
                <a:cubicBezTo>
                  <a:pt x="122" y="92"/>
                  <a:pt x="119" y="96"/>
                  <a:pt x="117" y="101"/>
                </a:cubicBezTo>
                <a:cubicBezTo>
                  <a:pt x="108" y="116"/>
                  <a:pt x="99" y="130"/>
                  <a:pt x="93" y="143"/>
                </a:cubicBezTo>
                <a:cubicBezTo>
                  <a:pt x="90" y="149"/>
                  <a:pt x="92" y="157"/>
                  <a:pt x="98" y="160"/>
                </a:cubicBezTo>
                <a:cubicBezTo>
                  <a:pt x="143" y="185"/>
                  <a:pt x="177" y="204"/>
                  <a:pt x="209" y="223"/>
                </a:cubicBezTo>
                <a:cubicBezTo>
                  <a:pt x="211" y="224"/>
                  <a:pt x="213" y="224"/>
                  <a:pt x="215" y="224"/>
                </a:cubicBezTo>
                <a:cubicBezTo>
                  <a:pt x="216" y="224"/>
                  <a:pt x="218" y="224"/>
                  <a:pt x="219" y="224"/>
                </a:cubicBezTo>
                <a:cubicBezTo>
                  <a:pt x="222" y="223"/>
                  <a:pt x="225" y="221"/>
                  <a:pt x="227" y="218"/>
                </a:cubicBezTo>
                <a:cubicBezTo>
                  <a:pt x="247" y="181"/>
                  <a:pt x="268" y="145"/>
                  <a:pt x="292" y="105"/>
                </a:cubicBezTo>
                <a:cubicBezTo>
                  <a:pt x="295" y="110"/>
                  <a:pt x="297" y="115"/>
                  <a:pt x="299" y="120"/>
                </a:cubicBezTo>
                <a:cubicBezTo>
                  <a:pt x="305" y="130"/>
                  <a:pt x="310" y="141"/>
                  <a:pt x="315" y="151"/>
                </a:cubicBezTo>
                <a:cubicBezTo>
                  <a:pt x="314" y="151"/>
                  <a:pt x="313" y="152"/>
                  <a:pt x="311" y="153"/>
                </a:cubicBezTo>
                <a:cubicBezTo>
                  <a:pt x="305" y="156"/>
                  <a:pt x="297" y="160"/>
                  <a:pt x="291" y="166"/>
                </a:cubicBezTo>
                <a:cubicBezTo>
                  <a:pt x="287" y="170"/>
                  <a:pt x="286" y="176"/>
                  <a:pt x="289" y="181"/>
                </a:cubicBezTo>
                <a:cubicBezTo>
                  <a:pt x="291" y="185"/>
                  <a:pt x="296" y="189"/>
                  <a:pt x="301" y="189"/>
                </a:cubicBezTo>
                <a:close/>
                <a:moveTo>
                  <a:pt x="210" y="193"/>
                </a:moveTo>
                <a:cubicBezTo>
                  <a:pt x="184" y="178"/>
                  <a:pt x="156" y="162"/>
                  <a:pt x="122" y="143"/>
                </a:cubicBezTo>
                <a:cubicBezTo>
                  <a:pt x="127" y="134"/>
                  <a:pt x="133" y="124"/>
                  <a:pt x="139" y="114"/>
                </a:cubicBezTo>
                <a:cubicBezTo>
                  <a:pt x="142" y="110"/>
                  <a:pt x="144" y="106"/>
                  <a:pt x="147" y="101"/>
                </a:cubicBezTo>
                <a:cubicBezTo>
                  <a:pt x="150" y="96"/>
                  <a:pt x="153" y="90"/>
                  <a:pt x="156" y="85"/>
                </a:cubicBezTo>
                <a:cubicBezTo>
                  <a:pt x="172" y="56"/>
                  <a:pt x="187" y="29"/>
                  <a:pt x="218" y="27"/>
                </a:cubicBezTo>
                <a:cubicBezTo>
                  <a:pt x="239" y="26"/>
                  <a:pt x="252" y="35"/>
                  <a:pt x="262" y="51"/>
                </a:cubicBezTo>
                <a:cubicBezTo>
                  <a:pt x="265" y="55"/>
                  <a:pt x="268" y="60"/>
                  <a:pt x="271" y="65"/>
                </a:cubicBezTo>
                <a:cubicBezTo>
                  <a:pt x="273" y="69"/>
                  <a:pt x="275" y="74"/>
                  <a:pt x="277" y="78"/>
                </a:cubicBezTo>
                <a:cubicBezTo>
                  <a:pt x="252" y="120"/>
                  <a:pt x="231" y="156"/>
                  <a:pt x="210" y="193"/>
                </a:cubicBezTo>
                <a:close/>
                <a:moveTo>
                  <a:pt x="295" y="55"/>
                </a:moveTo>
                <a:cubicBezTo>
                  <a:pt x="292" y="47"/>
                  <a:pt x="287" y="40"/>
                  <a:pt x="282" y="33"/>
                </a:cubicBezTo>
                <a:cubicBezTo>
                  <a:pt x="281" y="31"/>
                  <a:pt x="280" y="29"/>
                  <a:pt x="279" y="28"/>
                </a:cubicBezTo>
                <a:cubicBezTo>
                  <a:pt x="298" y="27"/>
                  <a:pt x="321" y="27"/>
                  <a:pt x="343" y="27"/>
                </a:cubicBezTo>
                <a:cubicBezTo>
                  <a:pt x="346" y="27"/>
                  <a:pt x="350" y="27"/>
                  <a:pt x="353" y="27"/>
                </a:cubicBezTo>
                <a:cubicBezTo>
                  <a:pt x="367" y="27"/>
                  <a:pt x="396" y="27"/>
                  <a:pt x="401" y="34"/>
                </a:cubicBezTo>
                <a:cubicBezTo>
                  <a:pt x="406" y="41"/>
                  <a:pt x="411" y="51"/>
                  <a:pt x="416" y="61"/>
                </a:cubicBezTo>
                <a:cubicBezTo>
                  <a:pt x="421" y="73"/>
                  <a:pt x="427" y="86"/>
                  <a:pt x="435" y="96"/>
                </a:cubicBezTo>
                <a:cubicBezTo>
                  <a:pt x="439" y="101"/>
                  <a:pt x="445" y="103"/>
                  <a:pt x="450" y="101"/>
                </a:cubicBezTo>
                <a:cubicBezTo>
                  <a:pt x="450" y="101"/>
                  <a:pt x="451" y="100"/>
                  <a:pt x="451" y="100"/>
                </a:cubicBezTo>
                <a:cubicBezTo>
                  <a:pt x="442" y="117"/>
                  <a:pt x="432" y="133"/>
                  <a:pt x="423" y="149"/>
                </a:cubicBezTo>
                <a:lnTo>
                  <a:pt x="415" y="163"/>
                </a:lnTo>
                <a:cubicBezTo>
                  <a:pt x="402" y="163"/>
                  <a:pt x="389" y="163"/>
                  <a:pt x="376" y="163"/>
                </a:cubicBezTo>
                <a:cubicBezTo>
                  <a:pt x="365" y="163"/>
                  <a:pt x="355" y="162"/>
                  <a:pt x="344" y="162"/>
                </a:cubicBezTo>
                <a:cubicBezTo>
                  <a:pt x="346" y="158"/>
                  <a:pt x="347" y="153"/>
                  <a:pt x="344" y="148"/>
                </a:cubicBezTo>
                <a:cubicBezTo>
                  <a:pt x="338" y="136"/>
                  <a:pt x="331" y="122"/>
                  <a:pt x="323" y="108"/>
                </a:cubicBezTo>
                <a:cubicBezTo>
                  <a:pt x="314" y="90"/>
                  <a:pt x="305" y="71"/>
                  <a:pt x="295" y="55"/>
                </a:cubicBezTo>
                <a:close/>
                <a:moveTo>
                  <a:pt x="561" y="296"/>
                </a:moveTo>
                <a:cubicBezTo>
                  <a:pt x="560" y="293"/>
                  <a:pt x="558" y="290"/>
                  <a:pt x="557" y="288"/>
                </a:cubicBezTo>
                <a:cubicBezTo>
                  <a:pt x="552" y="279"/>
                  <a:pt x="546" y="268"/>
                  <a:pt x="540" y="256"/>
                </a:cubicBezTo>
                <a:cubicBezTo>
                  <a:pt x="529" y="234"/>
                  <a:pt x="517" y="210"/>
                  <a:pt x="506" y="195"/>
                </a:cubicBezTo>
                <a:cubicBezTo>
                  <a:pt x="502" y="189"/>
                  <a:pt x="494" y="187"/>
                  <a:pt x="488" y="190"/>
                </a:cubicBezTo>
                <a:cubicBezTo>
                  <a:pt x="455" y="210"/>
                  <a:pt x="417" y="233"/>
                  <a:pt x="378" y="254"/>
                </a:cubicBezTo>
                <a:cubicBezTo>
                  <a:pt x="372" y="258"/>
                  <a:pt x="370" y="265"/>
                  <a:pt x="373" y="272"/>
                </a:cubicBezTo>
                <a:cubicBezTo>
                  <a:pt x="383" y="292"/>
                  <a:pt x="394" y="311"/>
                  <a:pt x="405" y="331"/>
                </a:cubicBezTo>
                <a:cubicBezTo>
                  <a:pt x="411" y="342"/>
                  <a:pt x="417" y="352"/>
                  <a:pt x="423" y="363"/>
                </a:cubicBezTo>
                <a:cubicBezTo>
                  <a:pt x="427" y="370"/>
                  <a:pt x="430" y="376"/>
                  <a:pt x="434" y="383"/>
                </a:cubicBezTo>
                <a:cubicBezTo>
                  <a:pt x="435" y="384"/>
                  <a:pt x="436" y="385"/>
                  <a:pt x="437" y="387"/>
                </a:cubicBezTo>
                <a:cubicBezTo>
                  <a:pt x="432" y="387"/>
                  <a:pt x="427" y="387"/>
                  <a:pt x="422" y="387"/>
                </a:cubicBezTo>
                <a:cubicBezTo>
                  <a:pt x="408" y="387"/>
                  <a:pt x="393" y="387"/>
                  <a:pt x="380" y="387"/>
                </a:cubicBezTo>
                <a:cubicBezTo>
                  <a:pt x="380" y="386"/>
                  <a:pt x="380" y="385"/>
                  <a:pt x="380" y="384"/>
                </a:cubicBezTo>
                <a:cubicBezTo>
                  <a:pt x="380" y="374"/>
                  <a:pt x="381" y="364"/>
                  <a:pt x="378" y="356"/>
                </a:cubicBezTo>
                <a:cubicBezTo>
                  <a:pt x="377" y="350"/>
                  <a:pt x="372" y="346"/>
                  <a:pt x="367" y="346"/>
                </a:cubicBezTo>
                <a:cubicBezTo>
                  <a:pt x="361" y="345"/>
                  <a:pt x="356" y="348"/>
                  <a:pt x="354" y="353"/>
                </a:cubicBezTo>
                <a:cubicBezTo>
                  <a:pt x="344" y="372"/>
                  <a:pt x="333" y="391"/>
                  <a:pt x="322" y="409"/>
                </a:cubicBezTo>
                <a:cubicBezTo>
                  <a:pt x="312" y="427"/>
                  <a:pt x="302" y="445"/>
                  <a:pt x="292" y="463"/>
                </a:cubicBezTo>
                <a:cubicBezTo>
                  <a:pt x="290" y="467"/>
                  <a:pt x="290" y="472"/>
                  <a:pt x="292" y="476"/>
                </a:cubicBezTo>
                <a:lnTo>
                  <a:pt x="300" y="490"/>
                </a:lnTo>
                <a:cubicBezTo>
                  <a:pt x="317" y="523"/>
                  <a:pt x="335" y="556"/>
                  <a:pt x="354" y="587"/>
                </a:cubicBezTo>
                <a:cubicBezTo>
                  <a:pt x="357" y="591"/>
                  <a:pt x="361" y="593"/>
                  <a:pt x="366" y="593"/>
                </a:cubicBezTo>
                <a:cubicBezTo>
                  <a:pt x="367" y="593"/>
                  <a:pt x="368" y="593"/>
                  <a:pt x="369" y="592"/>
                </a:cubicBezTo>
                <a:cubicBezTo>
                  <a:pt x="375" y="591"/>
                  <a:pt x="379" y="586"/>
                  <a:pt x="379" y="580"/>
                </a:cubicBezTo>
                <a:cubicBezTo>
                  <a:pt x="379" y="575"/>
                  <a:pt x="379" y="570"/>
                  <a:pt x="379" y="565"/>
                </a:cubicBezTo>
                <a:cubicBezTo>
                  <a:pt x="379" y="558"/>
                  <a:pt x="378" y="551"/>
                  <a:pt x="379" y="544"/>
                </a:cubicBezTo>
                <a:cubicBezTo>
                  <a:pt x="415" y="547"/>
                  <a:pt x="445" y="539"/>
                  <a:pt x="465" y="522"/>
                </a:cubicBezTo>
                <a:cubicBezTo>
                  <a:pt x="476" y="513"/>
                  <a:pt x="484" y="500"/>
                  <a:pt x="488" y="486"/>
                </a:cubicBezTo>
                <a:cubicBezTo>
                  <a:pt x="491" y="485"/>
                  <a:pt x="494" y="483"/>
                  <a:pt x="495" y="480"/>
                </a:cubicBezTo>
                <a:cubicBezTo>
                  <a:pt x="503" y="464"/>
                  <a:pt x="512" y="449"/>
                  <a:pt x="521" y="434"/>
                </a:cubicBezTo>
                <a:cubicBezTo>
                  <a:pt x="526" y="427"/>
                  <a:pt x="530" y="419"/>
                  <a:pt x="535" y="411"/>
                </a:cubicBezTo>
                <a:cubicBezTo>
                  <a:pt x="537" y="407"/>
                  <a:pt x="540" y="402"/>
                  <a:pt x="544" y="397"/>
                </a:cubicBezTo>
                <a:cubicBezTo>
                  <a:pt x="557" y="377"/>
                  <a:pt x="573" y="353"/>
                  <a:pt x="574" y="333"/>
                </a:cubicBezTo>
                <a:cubicBezTo>
                  <a:pt x="575" y="316"/>
                  <a:pt x="568" y="305"/>
                  <a:pt x="561" y="296"/>
                </a:cubicBezTo>
                <a:close/>
                <a:moveTo>
                  <a:pt x="448" y="502"/>
                </a:moveTo>
                <a:cubicBezTo>
                  <a:pt x="431" y="516"/>
                  <a:pt x="403" y="521"/>
                  <a:pt x="369" y="516"/>
                </a:cubicBezTo>
                <a:cubicBezTo>
                  <a:pt x="361" y="516"/>
                  <a:pt x="355" y="520"/>
                  <a:pt x="354" y="527"/>
                </a:cubicBezTo>
                <a:cubicBezTo>
                  <a:pt x="354" y="529"/>
                  <a:pt x="353" y="531"/>
                  <a:pt x="353" y="533"/>
                </a:cubicBezTo>
                <a:cubicBezTo>
                  <a:pt x="343" y="515"/>
                  <a:pt x="333" y="496"/>
                  <a:pt x="324" y="478"/>
                </a:cubicBezTo>
                <a:lnTo>
                  <a:pt x="319" y="469"/>
                </a:lnTo>
                <a:cubicBezTo>
                  <a:pt x="327" y="453"/>
                  <a:pt x="336" y="438"/>
                  <a:pt x="345" y="423"/>
                </a:cubicBezTo>
                <a:cubicBezTo>
                  <a:pt x="349" y="417"/>
                  <a:pt x="352" y="411"/>
                  <a:pt x="355" y="405"/>
                </a:cubicBezTo>
                <a:cubicBezTo>
                  <a:pt x="357" y="409"/>
                  <a:pt x="361" y="412"/>
                  <a:pt x="365" y="412"/>
                </a:cubicBezTo>
                <a:cubicBezTo>
                  <a:pt x="383" y="414"/>
                  <a:pt x="403" y="414"/>
                  <a:pt x="422" y="413"/>
                </a:cubicBezTo>
                <a:cubicBezTo>
                  <a:pt x="431" y="413"/>
                  <a:pt x="440" y="413"/>
                  <a:pt x="448" y="413"/>
                </a:cubicBezTo>
                <a:cubicBezTo>
                  <a:pt x="450" y="416"/>
                  <a:pt x="451" y="418"/>
                  <a:pt x="452" y="421"/>
                </a:cubicBezTo>
                <a:cubicBezTo>
                  <a:pt x="459" y="434"/>
                  <a:pt x="466" y="445"/>
                  <a:pt x="465" y="461"/>
                </a:cubicBezTo>
                <a:cubicBezTo>
                  <a:pt x="465" y="479"/>
                  <a:pt x="459" y="492"/>
                  <a:pt x="448" y="502"/>
                </a:cubicBezTo>
                <a:close/>
                <a:moveTo>
                  <a:pt x="547" y="332"/>
                </a:moveTo>
                <a:cubicBezTo>
                  <a:pt x="547" y="344"/>
                  <a:pt x="531" y="367"/>
                  <a:pt x="522" y="382"/>
                </a:cubicBezTo>
                <a:cubicBezTo>
                  <a:pt x="518" y="388"/>
                  <a:pt x="514" y="393"/>
                  <a:pt x="512" y="398"/>
                </a:cubicBezTo>
                <a:cubicBezTo>
                  <a:pt x="507" y="406"/>
                  <a:pt x="503" y="413"/>
                  <a:pt x="498" y="420"/>
                </a:cubicBezTo>
                <a:cubicBezTo>
                  <a:pt x="495" y="426"/>
                  <a:pt x="492" y="431"/>
                  <a:pt x="489" y="436"/>
                </a:cubicBezTo>
                <a:cubicBezTo>
                  <a:pt x="481" y="411"/>
                  <a:pt x="469" y="389"/>
                  <a:pt x="457" y="369"/>
                </a:cubicBezTo>
                <a:cubicBezTo>
                  <a:pt x="453" y="363"/>
                  <a:pt x="450" y="357"/>
                  <a:pt x="446" y="351"/>
                </a:cubicBezTo>
                <a:cubicBezTo>
                  <a:pt x="440" y="339"/>
                  <a:pt x="434" y="329"/>
                  <a:pt x="428" y="318"/>
                </a:cubicBezTo>
                <a:cubicBezTo>
                  <a:pt x="419" y="302"/>
                  <a:pt x="410" y="287"/>
                  <a:pt x="402" y="271"/>
                </a:cubicBezTo>
                <a:cubicBezTo>
                  <a:pt x="433" y="254"/>
                  <a:pt x="464" y="236"/>
                  <a:pt x="491" y="220"/>
                </a:cubicBezTo>
                <a:cubicBezTo>
                  <a:pt x="499" y="234"/>
                  <a:pt x="508" y="251"/>
                  <a:pt x="517" y="269"/>
                </a:cubicBezTo>
                <a:cubicBezTo>
                  <a:pt x="523" y="280"/>
                  <a:pt x="528" y="291"/>
                  <a:pt x="533" y="300"/>
                </a:cubicBezTo>
                <a:cubicBezTo>
                  <a:pt x="535" y="304"/>
                  <a:pt x="537" y="307"/>
                  <a:pt x="539" y="310"/>
                </a:cubicBezTo>
                <a:cubicBezTo>
                  <a:pt x="545" y="319"/>
                  <a:pt x="548" y="324"/>
                  <a:pt x="547" y="332"/>
                </a:cubicBezTo>
                <a:close/>
                <a:moveTo>
                  <a:pt x="84" y="433"/>
                </a:moveTo>
                <a:cubicBezTo>
                  <a:pt x="84" y="434"/>
                  <a:pt x="83" y="436"/>
                  <a:pt x="83" y="438"/>
                </a:cubicBezTo>
                <a:cubicBezTo>
                  <a:pt x="82" y="438"/>
                  <a:pt x="82" y="439"/>
                  <a:pt x="82" y="440"/>
                </a:cubicBezTo>
                <a:cubicBezTo>
                  <a:pt x="72" y="423"/>
                  <a:pt x="63" y="404"/>
                  <a:pt x="53" y="387"/>
                </a:cubicBezTo>
                <a:lnTo>
                  <a:pt x="47" y="375"/>
                </a:lnTo>
                <a:cubicBezTo>
                  <a:pt x="45" y="371"/>
                  <a:pt x="43" y="367"/>
                  <a:pt x="40" y="364"/>
                </a:cubicBezTo>
                <a:cubicBezTo>
                  <a:pt x="34" y="354"/>
                  <a:pt x="29" y="344"/>
                  <a:pt x="28" y="335"/>
                </a:cubicBezTo>
                <a:cubicBezTo>
                  <a:pt x="27" y="321"/>
                  <a:pt x="37" y="308"/>
                  <a:pt x="47" y="293"/>
                </a:cubicBezTo>
                <a:cubicBezTo>
                  <a:pt x="54" y="283"/>
                  <a:pt x="61" y="273"/>
                  <a:pt x="66" y="262"/>
                </a:cubicBezTo>
                <a:cubicBezTo>
                  <a:pt x="67" y="257"/>
                  <a:pt x="66" y="252"/>
                  <a:pt x="63" y="248"/>
                </a:cubicBezTo>
                <a:cubicBezTo>
                  <a:pt x="62" y="247"/>
                  <a:pt x="61" y="246"/>
                  <a:pt x="60" y="244"/>
                </a:cubicBezTo>
                <a:lnTo>
                  <a:pt x="132" y="244"/>
                </a:lnTo>
                <a:cubicBezTo>
                  <a:pt x="139" y="257"/>
                  <a:pt x="146" y="270"/>
                  <a:pt x="152" y="282"/>
                </a:cubicBezTo>
                <a:cubicBezTo>
                  <a:pt x="157" y="291"/>
                  <a:pt x="162" y="300"/>
                  <a:pt x="166" y="309"/>
                </a:cubicBezTo>
                <a:lnTo>
                  <a:pt x="166" y="309"/>
                </a:lnTo>
                <a:cubicBezTo>
                  <a:pt x="162" y="309"/>
                  <a:pt x="158" y="311"/>
                  <a:pt x="155" y="315"/>
                </a:cubicBezTo>
                <a:cubicBezTo>
                  <a:pt x="141" y="335"/>
                  <a:pt x="128" y="357"/>
                  <a:pt x="116" y="379"/>
                </a:cubicBezTo>
                <a:cubicBezTo>
                  <a:pt x="106" y="397"/>
                  <a:pt x="96" y="416"/>
                  <a:pt x="84" y="433"/>
                </a:cubicBezTo>
                <a:close/>
                <a:moveTo>
                  <a:pt x="253" y="459"/>
                </a:moveTo>
                <a:cubicBezTo>
                  <a:pt x="253" y="476"/>
                  <a:pt x="253" y="493"/>
                  <a:pt x="253" y="517"/>
                </a:cubicBezTo>
                <a:cubicBezTo>
                  <a:pt x="244" y="517"/>
                  <a:pt x="236" y="517"/>
                  <a:pt x="227" y="518"/>
                </a:cubicBezTo>
                <a:cubicBezTo>
                  <a:pt x="179" y="520"/>
                  <a:pt x="129" y="523"/>
                  <a:pt x="112" y="492"/>
                </a:cubicBezTo>
                <a:cubicBezTo>
                  <a:pt x="98" y="467"/>
                  <a:pt x="115" y="434"/>
                  <a:pt x="127" y="417"/>
                </a:cubicBezTo>
                <a:cubicBezTo>
                  <a:pt x="163" y="416"/>
                  <a:pt x="202" y="416"/>
                  <a:pt x="254" y="416"/>
                </a:cubicBezTo>
                <a:cubicBezTo>
                  <a:pt x="254" y="433"/>
                  <a:pt x="254" y="446"/>
                  <a:pt x="253" y="459"/>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4" name="Freeform 30">
            <a:extLst>
              <a:ext uri="{FF2B5EF4-FFF2-40B4-BE49-F238E27FC236}">
                <a16:creationId xmlns:a16="http://schemas.microsoft.com/office/drawing/2014/main" id="{57A2E8BB-61C5-488E-9796-D7CAC6083780}"/>
              </a:ext>
            </a:extLst>
          </p:cNvPr>
          <p:cNvSpPr>
            <a:spLocks noEditPoints="1"/>
          </p:cNvSpPr>
          <p:nvPr/>
        </p:nvSpPr>
        <p:spPr bwMode="auto">
          <a:xfrm>
            <a:off x="4781550" y="6086475"/>
            <a:ext cx="150813" cy="214313"/>
          </a:xfrm>
          <a:custGeom>
            <a:avLst/>
            <a:gdLst>
              <a:gd name="T0" fmla="*/ 7 w 398"/>
              <a:gd name="T1" fmla="*/ 35 h 561"/>
              <a:gd name="T2" fmla="*/ 20 w 398"/>
              <a:gd name="T3" fmla="*/ 20 h 561"/>
              <a:gd name="T4" fmla="*/ 7 w 398"/>
              <a:gd name="T5" fmla="*/ 35 h 561"/>
              <a:gd name="T6" fmla="*/ 151 w 398"/>
              <a:gd name="T7" fmla="*/ 382 h 561"/>
              <a:gd name="T8" fmla="*/ 164 w 398"/>
              <a:gd name="T9" fmla="*/ 392 h 561"/>
              <a:gd name="T10" fmla="*/ 226 w 398"/>
              <a:gd name="T11" fmla="*/ 516 h 561"/>
              <a:gd name="T12" fmla="*/ 289 w 398"/>
              <a:gd name="T13" fmla="*/ 484 h 561"/>
              <a:gd name="T14" fmla="*/ 227 w 398"/>
              <a:gd name="T15" fmla="*/ 361 h 561"/>
              <a:gd name="T16" fmla="*/ 227 w 398"/>
              <a:gd name="T17" fmla="*/ 344 h 561"/>
              <a:gd name="T18" fmla="*/ 240 w 398"/>
              <a:gd name="T19" fmla="*/ 334 h 561"/>
              <a:gd name="T20" fmla="*/ 337 w 398"/>
              <a:gd name="T21" fmla="*/ 311 h 561"/>
              <a:gd name="T22" fmla="*/ 41 w 398"/>
              <a:gd name="T23" fmla="*/ 63 h 561"/>
              <a:gd name="T24" fmla="*/ 57 w 398"/>
              <a:gd name="T25" fmla="*/ 450 h 561"/>
              <a:gd name="T26" fmla="*/ 135 w 398"/>
              <a:gd name="T27" fmla="*/ 386 h 561"/>
              <a:gd name="T28" fmla="*/ 139 w 398"/>
              <a:gd name="T29" fmla="*/ 384 h 561"/>
              <a:gd name="T30" fmla="*/ 151 w 398"/>
              <a:gd name="T31" fmla="*/ 382 h 561"/>
              <a:gd name="T32" fmla="*/ 226 w 398"/>
              <a:gd name="T33" fmla="*/ 559 h 561"/>
              <a:gd name="T34" fmla="*/ 211 w 398"/>
              <a:gd name="T35" fmla="*/ 560 h 561"/>
              <a:gd name="T36" fmla="*/ 200 w 398"/>
              <a:gd name="T37" fmla="*/ 550 h 561"/>
              <a:gd name="T38" fmla="*/ 141 w 398"/>
              <a:gd name="T39" fmla="*/ 431 h 561"/>
              <a:gd name="T40" fmla="*/ 52 w 398"/>
              <a:gd name="T41" fmla="*/ 504 h 561"/>
              <a:gd name="T42" fmla="*/ 32 w 398"/>
              <a:gd name="T43" fmla="*/ 507 h 561"/>
              <a:gd name="T44" fmla="*/ 21 w 398"/>
              <a:gd name="T45" fmla="*/ 490 h 561"/>
              <a:gd name="T46" fmla="*/ 0 w 398"/>
              <a:gd name="T47" fmla="*/ 21 h 561"/>
              <a:gd name="T48" fmla="*/ 11 w 398"/>
              <a:gd name="T49" fmla="*/ 3 h 561"/>
              <a:gd name="T50" fmla="*/ 32 w 398"/>
              <a:gd name="T51" fmla="*/ 6 h 561"/>
              <a:gd name="T52" fmla="*/ 390 w 398"/>
              <a:gd name="T53" fmla="*/ 306 h 561"/>
              <a:gd name="T54" fmla="*/ 397 w 398"/>
              <a:gd name="T55" fmla="*/ 325 h 561"/>
              <a:gd name="T56" fmla="*/ 382 w 398"/>
              <a:gd name="T57" fmla="*/ 339 h 561"/>
              <a:gd name="T58" fmla="*/ 272 w 398"/>
              <a:gd name="T59" fmla="*/ 365 h 561"/>
              <a:gd name="T60" fmla="*/ 331 w 398"/>
              <a:gd name="T61" fmla="*/ 484 h 561"/>
              <a:gd name="T62" fmla="*/ 332 w 398"/>
              <a:gd name="T63" fmla="*/ 499 h 561"/>
              <a:gd name="T64" fmla="*/ 323 w 398"/>
              <a:gd name="T65" fmla="*/ 510 h 561"/>
              <a:gd name="T66" fmla="*/ 226 w 398"/>
              <a:gd name="T67" fmla="*/ 55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98" h="561">
                <a:moveTo>
                  <a:pt x="7" y="35"/>
                </a:moveTo>
                <a:lnTo>
                  <a:pt x="20" y="20"/>
                </a:lnTo>
                <a:lnTo>
                  <a:pt x="7" y="35"/>
                </a:lnTo>
                <a:close/>
                <a:moveTo>
                  <a:pt x="151" y="382"/>
                </a:moveTo>
                <a:cubicBezTo>
                  <a:pt x="157" y="383"/>
                  <a:pt x="162" y="387"/>
                  <a:pt x="164" y="392"/>
                </a:cubicBezTo>
                <a:lnTo>
                  <a:pt x="226" y="516"/>
                </a:lnTo>
                <a:lnTo>
                  <a:pt x="289" y="484"/>
                </a:lnTo>
                <a:lnTo>
                  <a:pt x="227" y="361"/>
                </a:lnTo>
                <a:cubicBezTo>
                  <a:pt x="225" y="356"/>
                  <a:pt x="225" y="349"/>
                  <a:pt x="227" y="344"/>
                </a:cubicBezTo>
                <a:cubicBezTo>
                  <a:pt x="230" y="339"/>
                  <a:pt x="234" y="335"/>
                  <a:pt x="240" y="334"/>
                </a:cubicBezTo>
                <a:lnTo>
                  <a:pt x="337" y="311"/>
                </a:lnTo>
                <a:lnTo>
                  <a:pt x="41" y="63"/>
                </a:lnTo>
                <a:lnTo>
                  <a:pt x="57" y="450"/>
                </a:lnTo>
                <a:lnTo>
                  <a:pt x="135" y="386"/>
                </a:lnTo>
                <a:cubicBezTo>
                  <a:pt x="136" y="385"/>
                  <a:pt x="137" y="384"/>
                  <a:pt x="139" y="384"/>
                </a:cubicBezTo>
                <a:cubicBezTo>
                  <a:pt x="143" y="382"/>
                  <a:pt x="147" y="381"/>
                  <a:pt x="151" y="382"/>
                </a:cubicBezTo>
                <a:close/>
                <a:moveTo>
                  <a:pt x="226" y="559"/>
                </a:moveTo>
                <a:cubicBezTo>
                  <a:pt x="221" y="561"/>
                  <a:pt x="216" y="561"/>
                  <a:pt x="211" y="560"/>
                </a:cubicBezTo>
                <a:cubicBezTo>
                  <a:pt x="206" y="558"/>
                  <a:pt x="202" y="555"/>
                  <a:pt x="200" y="550"/>
                </a:cubicBezTo>
                <a:lnTo>
                  <a:pt x="141" y="431"/>
                </a:lnTo>
                <a:lnTo>
                  <a:pt x="52" y="504"/>
                </a:lnTo>
                <a:cubicBezTo>
                  <a:pt x="47" y="509"/>
                  <a:pt x="39" y="510"/>
                  <a:pt x="32" y="507"/>
                </a:cubicBezTo>
                <a:cubicBezTo>
                  <a:pt x="26" y="504"/>
                  <a:pt x="21" y="497"/>
                  <a:pt x="21" y="490"/>
                </a:cubicBezTo>
                <a:lnTo>
                  <a:pt x="0" y="21"/>
                </a:lnTo>
                <a:cubicBezTo>
                  <a:pt x="0" y="14"/>
                  <a:pt x="4" y="7"/>
                  <a:pt x="11" y="3"/>
                </a:cubicBezTo>
                <a:cubicBezTo>
                  <a:pt x="18" y="0"/>
                  <a:pt x="26" y="1"/>
                  <a:pt x="32" y="6"/>
                </a:cubicBezTo>
                <a:lnTo>
                  <a:pt x="390" y="306"/>
                </a:lnTo>
                <a:cubicBezTo>
                  <a:pt x="396" y="311"/>
                  <a:pt x="398" y="318"/>
                  <a:pt x="397" y="325"/>
                </a:cubicBezTo>
                <a:cubicBezTo>
                  <a:pt x="395" y="332"/>
                  <a:pt x="389" y="338"/>
                  <a:pt x="382" y="339"/>
                </a:cubicBezTo>
                <a:lnTo>
                  <a:pt x="272" y="365"/>
                </a:lnTo>
                <a:lnTo>
                  <a:pt x="331" y="484"/>
                </a:lnTo>
                <a:cubicBezTo>
                  <a:pt x="334" y="489"/>
                  <a:pt x="334" y="494"/>
                  <a:pt x="332" y="499"/>
                </a:cubicBezTo>
                <a:cubicBezTo>
                  <a:pt x="331" y="504"/>
                  <a:pt x="327" y="508"/>
                  <a:pt x="323" y="510"/>
                </a:cubicBezTo>
                <a:lnTo>
                  <a:pt x="226" y="559"/>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5" name="Freeform 31">
            <a:extLst>
              <a:ext uri="{FF2B5EF4-FFF2-40B4-BE49-F238E27FC236}">
                <a16:creationId xmlns:a16="http://schemas.microsoft.com/office/drawing/2014/main" id="{2EB5C389-7660-4F27-B095-7C374166A70E}"/>
              </a:ext>
            </a:extLst>
          </p:cNvPr>
          <p:cNvSpPr>
            <a:spLocks noEditPoints="1"/>
          </p:cNvSpPr>
          <p:nvPr/>
        </p:nvSpPr>
        <p:spPr bwMode="auto">
          <a:xfrm>
            <a:off x="938213" y="6075363"/>
            <a:ext cx="188913" cy="227013"/>
          </a:xfrm>
          <a:custGeom>
            <a:avLst/>
            <a:gdLst>
              <a:gd name="T0" fmla="*/ 395 w 496"/>
              <a:gd name="T1" fmla="*/ 280 h 597"/>
              <a:gd name="T2" fmla="*/ 468 w 496"/>
              <a:gd name="T3" fmla="*/ 169 h 597"/>
              <a:gd name="T4" fmla="*/ 427 w 496"/>
              <a:gd name="T5" fmla="*/ 33 h 597"/>
              <a:gd name="T6" fmla="*/ 286 w 496"/>
              <a:gd name="T7" fmla="*/ 49 h 597"/>
              <a:gd name="T8" fmla="*/ 213 w 496"/>
              <a:gd name="T9" fmla="*/ 160 h 597"/>
              <a:gd name="T10" fmla="*/ 218 w 496"/>
              <a:gd name="T11" fmla="*/ 260 h 597"/>
              <a:gd name="T12" fmla="*/ 246 w 496"/>
              <a:gd name="T13" fmla="*/ 218 h 597"/>
              <a:gd name="T14" fmla="*/ 253 w 496"/>
              <a:gd name="T15" fmla="*/ 186 h 597"/>
              <a:gd name="T16" fmla="*/ 327 w 496"/>
              <a:gd name="T17" fmla="*/ 76 h 597"/>
              <a:gd name="T18" fmla="*/ 406 w 496"/>
              <a:gd name="T19" fmla="*/ 65 h 597"/>
              <a:gd name="T20" fmla="*/ 428 w 496"/>
              <a:gd name="T21" fmla="*/ 142 h 597"/>
              <a:gd name="T22" fmla="*/ 354 w 496"/>
              <a:gd name="T23" fmla="*/ 253 h 597"/>
              <a:gd name="T24" fmla="*/ 328 w 496"/>
              <a:gd name="T25" fmla="*/ 272 h 597"/>
              <a:gd name="T26" fmla="*/ 300 w 496"/>
              <a:gd name="T27" fmla="*/ 315 h 597"/>
              <a:gd name="T28" fmla="*/ 395 w 496"/>
              <a:gd name="T29" fmla="*/ 280 h 597"/>
              <a:gd name="T30" fmla="*/ 167 w 496"/>
              <a:gd name="T31" fmla="*/ 408 h 597"/>
              <a:gd name="T32" fmla="*/ 170 w 496"/>
              <a:gd name="T33" fmla="*/ 410 h 597"/>
              <a:gd name="T34" fmla="*/ 186 w 496"/>
              <a:gd name="T35" fmla="*/ 414 h 597"/>
              <a:gd name="T36" fmla="*/ 201 w 496"/>
              <a:gd name="T37" fmla="*/ 405 h 597"/>
              <a:gd name="T38" fmla="*/ 322 w 496"/>
              <a:gd name="T39" fmla="*/ 232 h 597"/>
              <a:gd name="T40" fmla="*/ 317 w 496"/>
              <a:gd name="T41" fmla="*/ 201 h 597"/>
              <a:gd name="T42" fmla="*/ 314 w 496"/>
              <a:gd name="T43" fmla="*/ 199 h 597"/>
              <a:gd name="T44" fmla="*/ 297 w 496"/>
              <a:gd name="T45" fmla="*/ 195 h 597"/>
              <a:gd name="T46" fmla="*/ 296 w 496"/>
              <a:gd name="T47" fmla="*/ 195 h 597"/>
              <a:gd name="T48" fmla="*/ 282 w 496"/>
              <a:gd name="T49" fmla="*/ 204 h 597"/>
              <a:gd name="T50" fmla="*/ 161 w 496"/>
              <a:gd name="T51" fmla="*/ 377 h 597"/>
              <a:gd name="T52" fmla="*/ 167 w 496"/>
              <a:gd name="T53" fmla="*/ 408 h 597"/>
              <a:gd name="T54" fmla="*/ 90 w 496"/>
              <a:gd name="T55" fmla="*/ 327 h 597"/>
              <a:gd name="T56" fmla="*/ 17 w 496"/>
              <a:gd name="T57" fmla="*/ 438 h 597"/>
              <a:gd name="T58" fmla="*/ 8 w 496"/>
              <a:gd name="T59" fmla="*/ 509 h 597"/>
              <a:gd name="T60" fmla="*/ 57 w 496"/>
              <a:gd name="T61" fmla="*/ 574 h 597"/>
              <a:gd name="T62" fmla="*/ 137 w 496"/>
              <a:gd name="T63" fmla="*/ 594 h 597"/>
              <a:gd name="T64" fmla="*/ 198 w 496"/>
              <a:gd name="T65" fmla="*/ 558 h 597"/>
              <a:gd name="T66" fmla="*/ 272 w 496"/>
              <a:gd name="T67" fmla="*/ 447 h 597"/>
              <a:gd name="T68" fmla="*/ 267 w 496"/>
              <a:gd name="T69" fmla="*/ 347 h 597"/>
              <a:gd name="T70" fmla="*/ 239 w 496"/>
              <a:gd name="T71" fmla="*/ 389 h 597"/>
              <a:gd name="T72" fmla="*/ 231 w 496"/>
              <a:gd name="T73" fmla="*/ 421 h 597"/>
              <a:gd name="T74" fmla="*/ 158 w 496"/>
              <a:gd name="T75" fmla="*/ 531 h 597"/>
              <a:gd name="T76" fmla="*/ 122 w 496"/>
              <a:gd name="T77" fmla="*/ 552 h 597"/>
              <a:gd name="T78" fmla="*/ 79 w 496"/>
              <a:gd name="T79" fmla="*/ 542 h 597"/>
              <a:gd name="T80" fmla="*/ 57 w 496"/>
              <a:gd name="T81" fmla="*/ 465 h 597"/>
              <a:gd name="T82" fmla="*/ 130 w 496"/>
              <a:gd name="T83" fmla="*/ 354 h 597"/>
              <a:gd name="T84" fmla="*/ 156 w 496"/>
              <a:gd name="T85" fmla="*/ 335 h 597"/>
              <a:gd name="T86" fmla="*/ 185 w 496"/>
              <a:gd name="T87" fmla="*/ 292 h 597"/>
              <a:gd name="T88" fmla="*/ 143 w 496"/>
              <a:gd name="T89" fmla="*/ 292 h 597"/>
              <a:gd name="T90" fmla="*/ 90 w 496"/>
              <a:gd name="T91" fmla="*/ 327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6" h="597">
                <a:moveTo>
                  <a:pt x="395" y="280"/>
                </a:moveTo>
                <a:lnTo>
                  <a:pt x="468" y="169"/>
                </a:lnTo>
                <a:cubicBezTo>
                  <a:pt x="496" y="127"/>
                  <a:pt x="478" y="66"/>
                  <a:pt x="427" y="33"/>
                </a:cubicBezTo>
                <a:cubicBezTo>
                  <a:pt x="377" y="0"/>
                  <a:pt x="314" y="7"/>
                  <a:pt x="286" y="49"/>
                </a:cubicBezTo>
                <a:lnTo>
                  <a:pt x="213" y="160"/>
                </a:lnTo>
                <a:cubicBezTo>
                  <a:pt x="194" y="188"/>
                  <a:pt x="196" y="227"/>
                  <a:pt x="218" y="260"/>
                </a:cubicBezTo>
                <a:lnTo>
                  <a:pt x="246" y="218"/>
                </a:lnTo>
                <a:cubicBezTo>
                  <a:pt x="245" y="206"/>
                  <a:pt x="247" y="196"/>
                  <a:pt x="253" y="186"/>
                </a:cubicBezTo>
                <a:lnTo>
                  <a:pt x="327" y="76"/>
                </a:lnTo>
                <a:cubicBezTo>
                  <a:pt x="343" y="52"/>
                  <a:pt x="378" y="47"/>
                  <a:pt x="406" y="65"/>
                </a:cubicBezTo>
                <a:cubicBezTo>
                  <a:pt x="434" y="84"/>
                  <a:pt x="443" y="118"/>
                  <a:pt x="428" y="142"/>
                </a:cubicBezTo>
                <a:lnTo>
                  <a:pt x="354" y="253"/>
                </a:lnTo>
                <a:cubicBezTo>
                  <a:pt x="348" y="262"/>
                  <a:pt x="339" y="269"/>
                  <a:pt x="328" y="272"/>
                </a:cubicBezTo>
                <a:lnTo>
                  <a:pt x="300" y="315"/>
                </a:lnTo>
                <a:cubicBezTo>
                  <a:pt x="339" y="322"/>
                  <a:pt x="376" y="308"/>
                  <a:pt x="395" y="280"/>
                </a:cubicBezTo>
                <a:close/>
                <a:moveTo>
                  <a:pt x="167" y="408"/>
                </a:moveTo>
                <a:lnTo>
                  <a:pt x="170" y="410"/>
                </a:lnTo>
                <a:cubicBezTo>
                  <a:pt x="174" y="414"/>
                  <a:pt x="180" y="415"/>
                  <a:pt x="186" y="414"/>
                </a:cubicBezTo>
                <a:cubicBezTo>
                  <a:pt x="193" y="413"/>
                  <a:pt x="198" y="410"/>
                  <a:pt x="201" y="405"/>
                </a:cubicBezTo>
                <a:lnTo>
                  <a:pt x="322" y="232"/>
                </a:lnTo>
                <a:cubicBezTo>
                  <a:pt x="329" y="222"/>
                  <a:pt x="327" y="208"/>
                  <a:pt x="317" y="201"/>
                </a:cubicBezTo>
                <a:lnTo>
                  <a:pt x="314" y="199"/>
                </a:lnTo>
                <a:cubicBezTo>
                  <a:pt x="309" y="195"/>
                  <a:pt x="303" y="194"/>
                  <a:pt x="297" y="195"/>
                </a:cubicBezTo>
                <a:cubicBezTo>
                  <a:pt x="297" y="195"/>
                  <a:pt x="297" y="195"/>
                  <a:pt x="296" y="195"/>
                </a:cubicBezTo>
                <a:cubicBezTo>
                  <a:pt x="291" y="196"/>
                  <a:pt x="286" y="200"/>
                  <a:pt x="282" y="204"/>
                </a:cubicBezTo>
                <a:lnTo>
                  <a:pt x="161" y="377"/>
                </a:lnTo>
                <a:cubicBezTo>
                  <a:pt x="154" y="387"/>
                  <a:pt x="157" y="401"/>
                  <a:pt x="167" y="408"/>
                </a:cubicBezTo>
                <a:close/>
                <a:moveTo>
                  <a:pt x="90" y="327"/>
                </a:moveTo>
                <a:lnTo>
                  <a:pt x="17" y="438"/>
                </a:lnTo>
                <a:cubicBezTo>
                  <a:pt x="3" y="458"/>
                  <a:pt x="0" y="483"/>
                  <a:pt x="8" y="509"/>
                </a:cubicBezTo>
                <a:cubicBezTo>
                  <a:pt x="15" y="535"/>
                  <a:pt x="33" y="558"/>
                  <a:pt x="57" y="574"/>
                </a:cubicBezTo>
                <a:cubicBezTo>
                  <a:pt x="82" y="590"/>
                  <a:pt x="110" y="597"/>
                  <a:pt x="137" y="594"/>
                </a:cubicBezTo>
                <a:cubicBezTo>
                  <a:pt x="163" y="591"/>
                  <a:pt x="185" y="578"/>
                  <a:pt x="198" y="558"/>
                </a:cubicBezTo>
                <a:lnTo>
                  <a:pt x="272" y="447"/>
                </a:lnTo>
                <a:cubicBezTo>
                  <a:pt x="291" y="419"/>
                  <a:pt x="288" y="379"/>
                  <a:pt x="267" y="347"/>
                </a:cubicBezTo>
                <a:lnTo>
                  <a:pt x="239" y="389"/>
                </a:lnTo>
                <a:cubicBezTo>
                  <a:pt x="240" y="400"/>
                  <a:pt x="237" y="411"/>
                  <a:pt x="231" y="421"/>
                </a:cubicBezTo>
                <a:lnTo>
                  <a:pt x="158" y="531"/>
                </a:lnTo>
                <a:cubicBezTo>
                  <a:pt x="150" y="543"/>
                  <a:pt x="138" y="551"/>
                  <a:pt x="122" y="552"/>
                </a:cubicBezTo>
                <a:cubicBezTo>
                  <a:pt x="107" y="554"/>
                  <a:pt x="92" y="550"/>
                  <a:pt x="79" y="542"/>
                </a:cubicBezTo>
                <a:cubicBezTo>
                  <a:pt x="51" y="523"/>
                  <a:pt x="41" y="489"/>
                  <a:pt x="57" y="465"/>
                </a:cubicBezTo>
                <a:lnTo>
                  <a:pt x="130" y="354"/>
                </a:lnTo>
                <a:cubicBezTo>
                  <a:pt x="136" y="345"/>
                  <a:pt x="145" y="338"/>
                  <a:pt x="156" y="335"/>
                </a:cubicBezTo>
                <a:lnTo>
                  <a:pt x="185" y="292"/>
                </a:lnTo>
                <a:cubicBezTo>
                  <a:pt x="170" y="290"/>
                  <a:pt x="156" y="290"/>
                  <a:pt x="143" y="292"/>
                </a:cubicBezTo>
                <a:cubicBezTo>
                  <a:pt x="121" y="297"/>
                  <a:pt x="102" y="309"/>
                  <a:pt x="90" y="327"/>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6" name="Freeform 32">
            <a:extLst>
              <a:ext uri="{FF2B5EF4-FFF2-40B4-BE49-F238E27FC236}">
                <a16:creationId xmlns:a16="http://schemas.microsoft.com/office/drawing/2014/main" id="{BC1CA683-0B45-4617-A2C2-BC8BE67A5CCB}"/>
              </a:ext>
            </a:extLst>
          </p:cNvPr>
          <p:cNvSpPr>
            <a:spLocks noEditPoints="1"/>
          </p:cNvSpPr>
          <p:nvPr/>
        </p:nvSpPr>
        <p:spPr bwMode="auto">
          <a:xfrm>
            <a:off x="3265488" y="5578475"/>
            <a:ext cx="214313" cy="238125"/>
          </a:xfrm>
          <a:custGeom>
            <a:avLst/>
            <a:gdLst>
              <a:gd name="T0" fmla="*/ 359 w 565"/>
              <a:gd name="T1" fmla="*/ 393 h 623"/>
              <a:gd name="T2" fmla="*/ 322 w 565"/>
              <a:gd name="T3" fmla="*/ 459 h 623"/>
              <a:gd name="T4" fmla="*/ 320 w 565"/>
              <a:gd name="T5" fmla="*/ 491 h 623"/>
              <a:gd name="T6" fmla="*/ 233 w 565"/>
              <a:gd name="T7" fmla="*/ 433 h 623"/>
              <a:gd name="T8" fmla="*/ 183 w 565"/>
              <a:gd name="T9" fmla="*/ 365 h 623"/>
              <a:gd name="T10" fmla="*/ 258 w 565"/>
              <a:gd name="T11" fmla="*/ 163 h 623"/>
              <a:gd name="T12" fmla="*/ 383 w 565"/>
              <a:gd name="T13" fmla="*/ 365 h 623"/>
              <a:gd name="T14" fmla="*/ 0 w 565"/>
              <a:gd name="T15" fmla="*/ 282 h 623"/>
              <a:gd name="T16" fmla="*/ 86 w 565"/>
              <a:gd name="T17" fmla="*/ 282 h 623"/>
              <a:gd name="T18" fmla="*/ 494 w 565"/>
              <a:gd name="T19" fmla="*/ 268 h 623"/>
              <a:gd name="T20" fmla="*/ 551 w 565"/>
              <a:gd name="T21" fmla="*/ 296 h 623"/>
              <a:gd name="T22" fmla="*/ 454 w 565"/>
              <a:gd name="T23" fmla="*/ 427 h 623"/>
              <a:gd name="T24" fmla="*/ 430 w 565"/>
              <a:gd name="T25" fmla="*/ 437 h 623"/>
              <a:gd name="T26" fmla="*/ 485 w 565"/>
              <a:gd name="T27" fmla="*/ 492 h 623"/>
              <a:gd name="T28" fmla="*/ 454 w 565"/>
              <a:gd name="T29" fmla="*/ 427 h 623"/>
              <a:gd name="T30" fmla="*/ 86 w 565"/>
              <a:gd name="T31" fmla="*/ 82 h 623"/>
              <a:gd name="T32" fmla="*/ 127 w 565"/>
              <a:gd name="T33" fmla="*/ 142 h 623"/>
              <a:gd name="T34" fmla="*/ 147 w 565"/>
              <a:gd name="T35" fmla="*/ 122 h 623"/>
              <a:gd name="T36" fmla="*/ 71 w 565"/>
              <a:gd name="T37" fmla="*/ 482 h 623"/>
              <a:gd name="T38" fmla="*/ 91 w 565"/>
              <a:gd name="T39" fmla="*/ 482 h 623"/>
              <a:gd name="T40" fmla="*/ 132 w 565"/>
              <a:gd name="T41" fmla="*/ 421 h 623"/>
              <a:gd name="T42" fmla="*/ 72 w 565"/>
              <a:gd name="T43" fmla="*/ 462 h 623"/>
              <a:gd name="T44" fmla="*/ 414 w 565"/>
              <a:gd name="T45" fmla="*/ 132 h 623"/>
              <a:gd name="T46" fmla="*/ 438 w 565"/>
              <a:gd name="T47" fmla="*/ 142 h 623"/>
              <a:gd name="T48" fmla="*/ 479 w 565"/>
              <a:gd name="T49" fmla="*/ 82 h 623"/>
              <a:gd name="T50" fmla="*/ 418 w 565"/>
              <a:gd name="T51" fmla="*/ 122 h 623"/>
              <a:gd name="T52" fmla="*/ 269 w 565"/>
              <a:gd name="T53" fmla="*/ 72 h 623"/>
              <a:gd name="T54" fmla="*/ 297 w 565"/>
              <a:gd name="T55" fmla="*/ 14 h 623"/>
              <a:gd name="T56" fmla="*/ 263 w 565"/>
              <a:gd name="T57" fmla="*/ 594 h 623"/>
              <a:gd name="T58" fmla="*/ 302 w 565"/>
              <a:gd name="T59" fmla="*/ 623 h 623"/>
              <a:gd name="T60" fmla="*/ 334 w 565"/>
              <a:gd name="T61" fmla="*/ 547 h 623"/>
              <a:gd name="T62" fmla="*/ 231 w 565"/>
              <a:gd name="T63" fmla="*/ 575 h 623"/>
              <a:gd name="T64" fmla="*/ 334 w 565"/>
              <a:gd name="T65" fmla="*/ 547 h 623"/>
              <a:gd name="T66" fmla="*/ 290 w 565"/>
              <a:gd name="T67" fmla="*/ 128 h 623"/>
              <a:gd name="T68" fmla="*/ 142 w 565"/>
              <a:gd name="T69" fmla="*/ 215 h 623"/>
              <a:gd name="T70" fmla="*/ 124 w 565"/>
              <a:gd name="T71" fmla="*/ 279 h 623"/>
              <a:gd name="T72" fmla="*/ 161 w 565"/>
              <a:gd name="T73" fmla="*/ 389 h 623"/>
              <a:gd name="T74" fmla="*/ 187 w 565"/>
              <a:gd name="T75" fmla="*/ 420 h 623"/>
              <a:gd name="T76" fmla="*/ 212 w 565"/>
              <a:gd name="T77" fmla="*/ 498 h 623"/>
              <a:gd name="T78" fmla="*/ 227 w 565"/>
              <a:gd name="T79" fmla="*/ 523 h 623"/>
              <a:gd name="T80" fmla="*/ 342 w 565"/>
              <a:gd name="T81" fmla="*/ 522 h 623"/>
              <a:gd name="T82" fmla="*/ 361 w 565"/>
              <a:gd name="T83" fmla="*/ 447 h 623"/>
              <a:gd name="T84" fmla="*/ 409 w 565"/>
              <a:gd name="T85" fmla="*/ 384 h 623"/>
              <a:gd name="T86" fmla="*/ 442 w 565"/>
              <a:gd name="T87" fmla="*/ 292 h 623"/>
              <a:gd name="T88" fmla="*/ 335 w 565"/>
              <a:gd name="T89" fmla="*/ 138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5" h="623">
                <a:moveTo>
                  <a:pt x="383" y="365"/>
                </a:moveTo>
                <a:cubicBezTo>
                  <a:pt x="378" y="371"/>
                  <a:pt x="373" y="377"/>
                  <a:pt x="368" y="382"/>
                </a:cubicBezTo>
                <a:cubicBezTo>
                  <a:pt x="365" y="387"/>
                  <a:pt x="362" y="390"/>
                  <a:pt x="359" y="393"/>
                </a:cubicBezTo>
                <a:cubicBezTo>
                  <a:pt x="351" y="403"/>
                  <a:pt x="341" y="416"/>
                  <a:pt x="333" y="430"/>
                </a:cubicBezTo>
                <a:cubicBezTo>
                  <a:pt x="327" y="442"/>
                  <a:pt x="324" y="450"/>
                  <a:pt x="322" y="459"/>
                </a:cubicBezTo>
                <a:lnTo>
                  <a:pt x="322" y="459"/>
                </a:lnTo>
                <a:cubicBezTo>
                  <a:pt x="322" y="463"/>
                  <a:pt x="321" y="470"/>
                  <a:pt x="321" y="476"/>
                </a:cubicBezTo>
                <a:lnTo>
                  <a:pt x="321" y="476"/>
                </a:lnTo>
                <a:lnTo>
                  <a:pt x="320" y="491"/>
                </a:lnTo>
                <a:lnTo>
                  <a:pt x="244" y="491"/>
                </a:lnTo>
                <a:lnTo>
                  <a:pt x="244" y="470"/>
                </a:lnTo>
                <a:cubicBezTo>
                  <a:pt x="243" y="458"/>
                  <a:pt x="240" y="447"/>
                  <a:pt x="233" y="433"/>
                </a:cubicBezTo>
                <a:cubicBezTo>
                  <a:pt x="227" y="421"/>
                  <a:pt x="219" y="409"/>
                  <a:pt x="208" y="395"/>
                </a:cubicBezTo>
                <a:lnTo>
                  <a:pt x="197" y="382"/>
                </a:lnTo>
                <a:cubicBezTo>
                  <a:pt x="192" y="377"/>
                  <a:pt x="188" y="371"/>
                  <a:pt x="183" y="365"/>
                </a:cubicBezTo>
                <a:cubicBezTo>
                  <a:pt x="169" y="348"/>
                  <a:pt x="160" y="328"/>
                  <a:pt x="157" y="307"/>
                </a:cubicBezTo>
                <a:cubicBezTo>
                  <a:pt x="151" y="265"/>
                  <a:pt x="163" y="228"/>
                  <a:pt x="193" y="198"/>
                </a:cubicBezTo>
                <a:cubicBezTo>
                  <a:pt x="211" y="179"/>
                  <a:pt x="233" y="168"/>
                  <a:pt x="258" y="163"/>
                </a:cubicBezTo>
                <a:cubicBezTo>
                  <a:pt x="299" y="156"/>
                  <a:pt x="335" y="165"/>
                  <a:pt x="366" y="192"/>
                </a:cubicBezTo>
                <a:cubicBezTo>
                  <a:pt x="387" y="210"/>
                  <a:pt x="400" y="233"/>
                  <a:pt x="406" y="259"/>
                </a:cubicBezTo>
                <a:cubicBezTo>
                  <a:pt x="415" y="298"/>
                  <a:pt x="407" y="334"/>
                  <a:pt x="383" y="365"/>
                </a:cubicBezTo>
                <a:close/>
                <a:moveTo>
                  <a:pt x="72" y="268"/>
                </a:moveTo>
                <a:lnTo>
                  <a:pt x="14" y="268"/>
                </a:lnTo>
                <a:cubicBezTo>
                  <a:pt x="6" y="268"/>
                  <a:pt x="0" y="274"/>
                  <a:pt x="0" y="282"/>
                </a:cubicBezTo>
                <a:cubicBezTo>
                  <a:pt x="0" y="289"/>
                  <a:pt x="6" y="296"/>
                  <a:pt x="14" y="296"/>
                </a:cubicBezTo>
                <a:lnTo>
                  <a:pt x="72" y="296"/>
                </a:lnTo>
                <a:cubicBezTo>
                  <a:pt x="80" y="296"/>
                  <a:pt x="86" y="289"/>
                  <a:pt x="86" y="282"/>
                </a:cubicBezTo>
                <a:cubicBezTo>
                  <a:pt x="86" y="274"/>
                  <a:pt x="80" y="268"/>
                  <a:pt x="72" y="268"/>
                </a:cubicBezTo>
                <a:close/>
                <a:moveTo>
                  <a:pt x="551" y="268"/>
                </a:moveTo>
                <a:lnTo>
                  <a:pt x="494" y="268"/>
                </a:lnTo>
                <a:cubicBezTo>
                  <a:pt x="486" y="268"/>
                  <a:pt x="479" y="274"/>
                  <a:pt x="479" y="282"/>
                </a:cubicBezTo>
                <a:cubicBezTo>
                  <a:pt x="479" y="289"/>
                  <a:pt x="486" y="296"/>
                  <a:pt x="494" y="296"/>
                </a:cubicBezTo>
                <a:lnTo>
                  <a:pt x="551" y="296"/>
                </a:lnTo>
                <a:cubicBezTo>
                  <a:pt x="559" y="296"/>
                  <a:pt x="565" y="289"/>
                  <a:pt x="565" y="282"/>
                </a:cubicBezTo>
                <a:cubicBezTo>
                  <a:pt x="565" y="274"/>
                  <a:pt x="559" y="268"/>
                  <a:pt x="551" y="268"/>
                </a:cubicBezTo>
                <a:close/>
                <a:moveTo>
                  <a:pt x="454" y="427"/>
                </a:moveTo>
                <a:cubicBezTo>
                  <a:pt x="452" y="425"/>
                  <a:pt x="448" y="423"/>
                  <a:pt x="444" y="423"/>
                </a:cubicBezTo>
                <a:cubicBezTo>
                  <a:pt x="441" y="423"/>
                  <a:pt x="437" y="425"/>
                  <a:pt x="434" y="427"/>
                </a:cubicBezTo>
                <a:cubicBezTo>
                  <a:pt x="432" y="430"/>
                  <a:pt x="430" y="433"/>
                  <a:pt x="430" y="437"/>
                </a:cubicBezTo>
                <a:cubicBezTo>
                  <a:pt x="430" y="441"/>
                  <a:pt x="432" y="444"/>
                  <a:pt x="434" y="447"/>
                </a:cubicBezTo>
                <a:lnTo>
                  <a:pt x="475" y="488"/>
                </a:lnTo>
                <a:cubicBezTo>
                  <a:pt x="478" y="491"/>
                  <a:pt x="481" y="492"/>
                  <a:pt x="485" y="492"/>
                </a:cubicBezTo>
                <a:cubicBezTo>
                  <a:pt x="489" y="492"/>
                  <a:pt x="492" y="491"/>
                  <a:pt x="495" y="488"/>
                </a:cubicBezTo>
                <a:cubicBezTo>
                  <a:pt x="501" y="482"/>
                  <a:pt x="501" y="474"/>
                  <a:pt x="495" y="468"/>
                </a:cubicBezTo>
                <a:lnTo>
                  <a:pt x="454" y="427"/>
                </a:lnTo>
                <a:close/>
                <a:moveTo>
                  <a:pt x="106" y="82"/>
                </a:moveTo>
                <a:cubicBezTo>
                  <a:pt x="104" y="79"/>
                  <a:pt x="100" y="77"/>
                  <a:pt x="96" y="77"/>
                </a:cubicBezTo>
                <a:cubicBezTo>
                  <a:pt x="93" y="77"/>
                  <a:pt x="89" y="79"/>
                  <a:pt x="86" y="82"/>
                </a:cubicBezTo>
                <a:cubicBezTo>
                  <a:pt x="84" y="84"/>
                  <a:pt x="82" y="88"/>
                  <a:pt x="82" y="92"/>
                </a:cubicBezTo>
                <a:cubicBezTo>
                  <a:pt x="82" y="95"/>
                  <a:pt x="84" y="99"/>
                  <a:pt x="86" y="102"/>
                </a:cubicBezTo>
                <a:lnTo>
                  <a:pt x="127" y="142"/>
                </a:lnTo>
                <a:cubicBezTo>
                  <a:pt x="130" y="145"/>
                  <a:pt x="133" y="146"/>
                  <a:pt x="137" y="146"/>
                </a:cubicBezTo>
                <a:cubicBezTo>
                  <a:pt x="141" y="146"/>
                  <a:pt x="144" y="145"/>
                  <a:pt x="147" y="142"/>
                </a:cubicBezTo>
                <a:cubicBezTo>
                  <a:pt x="153" y="137"/>
                  <a:pt x="153" y="128"/>
                  <a:pt x="147" y="122"/>
                </a:cubicBezTo>
                <a:lnTo>
                  <a:pt x="106" y="82"/>
                </a:lnTo>
                <a:close/>
                <a:moveTo>
                  <a:pt x="67" y="472"/>
                </a:moveTo>
                <a:cubicBezTo>
                  <a:pt x="67" y="476"/>
                  <a:pt x="69" y="479"/>
                  <a:pt x="71" y="482"/>
                </a:cubicBezTo>
                <a:cubicBezTo>
                  <a:pt x="74" y="484"/>
                  <a:pt x="78" y="486"/>
                  <a:pt x="81" y="486"/>
                </a:cubicBezTo>
                <a:lnTo>
                  <a:pt x="81" y="486"/>
                </a:lnTo>
                <a:cubicBezTo>
                  <a:pt x="85" y="486"/>
                  <a:pt x="89" y="484"/>
                  <a:pt x="91" y="482"/>
                </a:cubicBezTo>
                <a:lnTo>
                  <a:pt x="132" y="441"/>
                </a:lnTo>
                <a:cubicBezTo>
                  <a:pt x="135" y="438"/>
                  <a:pt x="136" y="435"/>
                  <a:pt x="136" y="431"/>
                </a:cubicBezTo>
                <a:cubicBezTo>
                  <a:pt x="136" y="427"/>
                  <a:pt x="135" y="424"/>
                  <a:pt x="132" y="421"/>
                </a:cubicBezTo>
                <a:cubicBezTo>
                  <a:pt x="129" y="418"/>
                  <a:pt x="126" y="417"/>
                  <a:pt x="122" y="417"/>
                </a:cubicBezTo>
                <a:cubicBezTo>
                  <a:pt x="119" y="417"/>
                  <a:pt x="115" y="418"/>
                  <a:pt x="112" y="421"/>
                </a:cubicBezTo>
                <a:lnTo>
                  <a:pt x="72" y="462"/>
                </a:lnTo>
                <a:cubicBezTo>
                  <a:pt x="69" y="464"/>
                  <a:pt x="67" y="468"/>
                  <a:pt x="67" y="472"/>
                </a:cubicBezTo>
                <a:close/>
                <a:moveTo>
                  <a:pt x="418" y="122"/>
                </a:moveTo>
                <a:cubicBezTo>
                  <a:pt x="416" y="125"/>
                  <a:pt x="414" y="129"/>
                  <a:pt x="414" y="132"/>
                </a:cubicBezTo>
                <a:cubicBezTo>
                  <a:pt x="414" y="136"/>
                  <a:pt x="416" y="140"/>
                  <a:pt x="418" y="142"/>
                </a:cubicBezTo>
                <a:cubicBezTo>
                  <a:pt x="421" y="145"/>
                  <a:pt x="425" y="146"/>
                  <a:pt x="428" y="146"/>
                </a:cubicBezTo>
                <a:cubicBezTo>
                  <a:pt x="432" y="146"/>
                  <a:pt x="436" y="145"/>
                  <a:pt x="438" y="142"/>
                </a:cubicBezTo>
                <a:lnTo>
                  <a:pt x="479" y="102"/>
                </a:lnTo>
                <a:cubicBezTo>
                  <a:pt x="482" y="99"/>
                  <a:pt x="483" y="95"/>
                  <a:pt x="483" y="92"/>
                </a:cubicBezTo>
                <a:cubicBezTo>
                  <a:pt x="483" y="88"/>
                  <a:pt x="482" y="84"/>
                  <a:pt x="479" y="82"/>
                </a:cubicBezTo>
                <a:cubicBezTo>
                  <a:pt x="476" y="79"/>
                  <a:pt x="473" y="77"/>
                  <a:pt x="469" y="77"/>
                </a:cubicBezTo>
                <a:cubicBezTo>
                  <a:pt x="465" y="77"/>
                  <a:pt x="462" y="79"/>
                  <a:pt x="459" y="82"/>
                </a:cubicBezTo>
                <a:lnTo>
                  <a:pt x="418" y="122"/>
                </a:lnTo>
                <a:close/>
                <a:moveTo>
                  <a:pt x="283" y="0"/>
                </a:moveTo>
                <a:cubicBezTo>
                  <a:pt x="275" y="0"/>
                  <a:pt x="269" y="7"/>
                  <a:pt x="269" y="14"/>
                </a:cubicBezTo>
                <a:lnTo>
                  <a:pt x="269" y="72"/>
                </a:lnTo>
                <a:cubicBezTo>
                  <a:pt x="269" y="80"/>
                  <a:pt x="275" y="86"/>
                  <a:pt x="283" y="86"/>
                </a:cubicBezTo>
                <a:cubicBezTo>
                  <a:pt x="290" y="86"/>
                  <a:pt x="297" y="80"/>
                  <a:pt x="297" y="72"/>
                </a:cubicBezTo>
                <a:lnTo>
                  <a:pt x="297" y="14"/>
                </a:lnTo>
                <a:cubicBezTo>
                  <a:pt x="297" y="7"/>
                  <a:pt x="290" y="0"/>
                  <a:pt x="283" y="0"/>
                </a:cubicBezTo>
                <a:close/>
                <a:moveTo>
                  <a:pt x="302" y="594"/>
                </a:moveTo>
                <a:lnTo>
                  <a:pt x="263" y="594"/>
                </a:lnTo>
                <a:cubicBezTo>
                  <a:pt x="254" y="594"/>
                  <a:pt x="247" y="601"/>
                  <a:pt x="247" y="609"/>
                </a:cubicBezTo>
                <a:cubicBezTo>
                  <a:pt x="247" y="617"/>
                  <a:pt x="254" y="623"/>
                  <a:pt x="263" y="623"/>
                </a:cubicBezTo>
                <a:lnTo>
                  <a:pt x="302" y="623"/>
                </a:lnTo>
                <a:cubicBezTo>
                  <a:pt x="311" y="623"/>
                  <a:pt x="318" y="617"/>
                  <a:pt x="318" y="609"/>
                </a:cubicBezTo>
                <a:cubicBezTo>
                  <a:pt x="318" y="601"/>
                  <a:pt x="311" y="594"/>
                  <a:pt x="302" y="594"/>
                </a:cubicBezTo>
                <a:close/>
                <a:moveTo>
                  <a:pt x="334" y="547"/>
                </a:moveTo>
                <a:lnTo>
                  <a:pt x="231" y="547"/>
                </a:lnTo>
                <a:cubicBezTo>
                  <a:pt x="223" y="547"/>
                  <a:pt x="217" y="553"/>
                  <a:pt x="217" y="561"/>
                </a:cubicBezTo>
                <a:cubicBezTo>
                  <a:pt x="217" y="569"/>
                  <a:pt x="223" y="575"/>
                  <a:pt x="231" y="575"/>
                </a:cubicBezTo>
                <a:lnTo>
                  <a:pt x="334" y="575"/>
                </a:lnTo>
                <a:cubicBezTo>
                  <a:pt x="342" y="575"/>
                  <a:pt x="348" y="569"/>
                  <a:pt x="348" y="561"/>
                </a:cubicBezTo>
                <a:cubicBezTo>
                  <a:pt x="348" y="553"/>
                  <a:pt x="342" y="547"/>
                  <a:pt x="334" y="547"/>
                </a:cubicBezTo>
                <a:close/>
                <a:moveTo>
                  <a:pt x="335" y="138"/>
                </a:moveTo>
                <a:cubicBezTo>
                  <a:pt x="322" y="133"/>
                  <a:pt x="307" y="130"/>
                  <a:pt x="292" y="129"/>
                </a:cubicBezTo>
                <a:lnTo>
                  <a:pt x="290" y="128"/>
                </a:lnTo>
                <a:lnTo>
                  <a:pt x="270" y="129"/>
                </a:lnTo>
                <a:cubicBezTo>
                  <a:pt x="249" y="131"/>
                  <a:pt x="230" y="136"/>
                  <a:pt x="211" y="145"/>
                </a:cubicBezTo>
                <a:cubicBezTo>
                  <a:pt x="181" y="161"/>
                  <a:pt x="157" y="184"/>
                  <a:pt x="142" y="215"/>
                </a:cubicBezTo>
                <a:cubicBezTo>
                  <a:pt x="133" y="230"/>
                  <a:pt x="128" y="247"/>
                  <a:pt x="125" y="264"/>
                </a:cubicBezTo>
                <a:cubicBezTo>
                  <a:pt x="125" y="267"/>
                  <a:pt x="125" y="270"/>
                  <a:pt x="125" y="272"/>
                </a:cubicBezTo>
                <a:lnTo>
                  <a:pt x="124" y="279"/>
                </a:lnTo>
                <a:lnTo>
                  <a:pt x="124" y="296"/>
                </a:lnTo>
                <a:lnTo>
                  <a:pt x="124" y="300"/>
                </a:lnTo>
                <a:cubicBezTo>
                  <a:pt x="127" y="333"/>
                  <a:pt x="139" y="363"/>
                  <a:pt x="161" y="389"/>
                </a:cubicBezTo>
                <a:cubicBezTo>
                  <a:pt x="165" y="394"/>
                  <a:pt x="168" y="398"/>
                  <a:pt x="172" y="403"/>
                </a:cubicBezTo>
                <a:lnTo>
                  <a:pt x="173" y="404"/>
                </a:lnTo>
                <a:cubicBezTo>
                  <a:pt x="178" y="410"/>
                  <a:pt x="183" y="415"/>
                  <a:pt x="187" y="420"/>
                </a:cubicBezTo>
                <a:cubicBezTo>
                  <a:pt x="195" y="430"/>
                  <a:pt x="201" y="440"/>
                  <a:pt x="206" y="451"/>
                </a:cubicBezTo>
                <a:cubicBezTo>
                  <a:pt x="210" y="459"/>
                  <a:pt x="212" y="477"/>
                  <a:pt x="212" y="487"/>
                </a:cubicBezTo>
                <a:cubicBezTo>
                  <a:pt x="212" y="491"/>
                  <a:pt x="212" y="495"/>
                  <a:pt x="212" y="498"/>
                </a:cubicBezTo>
                <a:lnTo>
                  <a:pt x="212" y="507"/>
                </a:lnTo>
                <a:cubicBezTo>
                  <a:pt x="212" y="515"/>
                  <a:pt x="218" y="522"/>
                  <a:pt x="226" y="523"/>
                </a:cubicBezTo>
                <a:lnTo>
                  <a:pt x="227" y="523"/>
                </a:lnTo>
                <a:lnTo>
                  <a:pt x="339" y="522"/>
                </a:lnTo>
                <a:cubicBezTo>
                  <a:pt x="340" y="522"/>
                  <a:pt x="341" y="522"/>
                  <a:pt x="342" y="522"/>
                </a:cubicBezTo>
                <a:lnTo>
                  <a:pt x="342" y="522"/>
                </a:lnTo>
                <a:cubicBezTo>
                  <a:pt x="348" y="519"/>
                  <a:pt x="352" y="513"/>
                  <a:pt x="352" y="507"/>
                </a:cubicBezTo>
                <a:lnTo>
                  <a:pt x="352" y="485"/>
                </a:lnTo>
                <a:cubicBezTo>
                  <a:pt x="353" y="475"/>
                  <a:pt x="356" y="456"/>
                  <a:pt x="361" y="447"/>
                </a:cubicBezTo>
                <a:cubicBezTo>
                  <a:pt x="367" y="434"/>
                  <a:pt x="376" y="423"/>
                  <a:pt x="384" y="414"/>
                </a:cubicBezTo>
                <a:lnTo>
                  <a:pt x="393" y="402"/>
                </a:lnTo>
                <a:cubicBezTo>
                  <a:pt x="398" y="396"/>
                  <a:pt x="404" y="390"/>
                  <a:pt x="409" y="384"/>
                </a:cubicBezTo>
                <a:cubicBezTo>
                  <a:pt x="425" y="363"/>
                  <a:pt x="435" y="340"/>
                  <a:pt x="439" y="314"/>
                </a:cubicBezTo>
                <a:cubicBezTo>
                  <a:pt x="440" y="309"/>
                  <a:pt x="440" y="304"/>
                  <a:pt x="441" y="300"/>
                </a:cubicBezTo>
                <a:lnTo>
                  <a:pt x="442" y="292"/>
                </a:lnTo>
                <a:lnTo>
                  <a:pt x="441" y="276"/>
                </a:lnTo>
                <a:cubicBezTo>
                  <a:pt x="440" y="256"/>
                  <a:pt x="435" y="237"/>
                  <a:pt x="426" y="219"/>
                </a:cubicBezTo>
                <a:cubicBezTo>
                  <a:pt x="407" y="180"/>
                  <a:pt x="376" y="153"/>
                  <a:pt x="335" y="13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7" name="Freeform 33">
            <a:extLst>
              <a:ext uri="{FF2B5EF4-FFF2-40B4-BE49-F238E27FC236}">
                <a16:creationId xmlns:a16="http://schemas.microsoft.com/office/drawing/2014/main" id="{7AB76A9D-2DAA-49B2-BDAE-9036F34E41EE}"/>
              </a:ext>
            </a:extLst>
          </p:cNvPr>
          <p:cNvSpPr>
            <a:spLocks noEditPoints="1"/>
          </p:cNvSpPr>
          <p:nvPr/>
        </p:nvSpPr>
        <p:spPr bwMode="auto">
          <a:xfrm>
            <a:off x="2749550" y="6083300"/>
            <a:ext cx="200025" cy="228600"/>
          </a:xfrm>
          <a:custGeom>
            <a:avLst/>
            <a:gdLst>
              <a:gd name="T0" fmla="*/ 354 w 527"/>
              <a:gd name="T1" fmla="*/ 115 h 600"/>
              <a:gd name="T2" fmla="*/ 367 w 527"/>
              <a:gd name="T3" fmla="*/ 131 h 600"/>
              <a:gd name="T4" fmla="*/ 354 w 527"/>
              <a:gd name="T5" fmla="*/ 99 h 600"/>
              <a:gd name="T6" fmla="*/ 341 w 527"/>
              <a:gd name="T7" fmla="*/ 101 h 600"/>
              <a:gd name="T8" fmla="*/ 318 w 527"/>
              <a:gd name="T9" fmla="*/ 126 h 600"/>
              <a:gd name="T10" fmla="*/ 333 w 527"/>
              <a:gd name="T11" fmla="*/ 168 h 600"/>
              <a:gd name="T12" fmla="*/ 316 w 527"/>
              <a:gd name="T13" fmla="*/ 163 h 600"/>
              <a:gd name="T14" fmla="*/ 343 w 527"/>
              <a:gd name="T15" fmla="*/ 190 h 600"/>
              <a:gd name="T16" fmla="*/ 354 w 527"/>
              <a:gd name="T17" fmla="*/ 183 h 600"/>
              <a:gd name="T18" fmla="*/ 370 w 527"/>
              <a:gd name="T19" fmla="*/ 148 h 600"/>
              <a:gd name="T20" fmla="*/ 359 w 527"/>
              <a:gd name="T21" fmla="*/ 493 h 600"/>
              <a:gd name="T22" fmla="*/ 435 w 527"/>
              <a:gd name="T23" fmla="*/ 431 h 600"/>
              <a:gd name="T24" fmla="*/ 380 w 527"/>
              <a:gd name="T25" fmla="*/ 441 h 600"/>
              <a:gd name="T26" fmla="*/ 370 w 527"/>
              <a:gd name="T27" fmla="*/ 240 h 600"/>
              <a:gd name="T28" fmla="*/ 424 w 527"/>
              <a:gd name="T29" fmla="*/ 401 h 600"/>
              <a:gd name="T30" fmla="*/ 414 w 527"/>
              <a:gd name="T31" fmla="*/ 380 h 600"/>
              <a:gd name="T32" fmla="*/ 414 w 527"/>
              <a:gd name="T33" fmla="*/ 380 h 600"/>
              <a:gd name="T34" fmla="*/ 335 w 527"/>
              <a:gd name="T35" fmla="*/ 463 h 600"/>
              <a:gd name="T36" fmla="*/ 294 w 527"/>
              <a:gd name="T37" fmla="*/ 443 h 600"/>
              <a:gd name="T38" fmla="*/ 164 w 527"/>
              <a:gd name="T39" fmla="*/ 463 h 600"/>
              <a:gd name="T40" fmla="*/ 206 w 527"/>
              <a:gd name="T41" fmla="*/ 483 h 600"/>
              <a:gd name="T42" fmla="*/ 206 w 527"/>
              <a:gd name="T43" fmla="*/ 483 h 600"/>
              <a:gd name="T44" fmla="*/ 159 w 527"/>
              <a:gd name="T45" fmla="*/ 463 h 600"/>
              <a:gd name="T46" fmla="*/ 117 w 527"/>
              <a:gd name="T47" fmla="*/ 443 h 600"/>
              <a:gd name="T48" fmla="*/ 253 w 527"/>
              <a:gd name="T49" fmla="*/ 372 h 600"/>
              <a:gd name="T50" fmla="*/ 294 w 527"/>
              <a:gd name="T51" fmla="*/ 392 h 600"/>
              <a:gd name="T52" fmla="*/ 294 w 527"/>
              <a:gd name="T53" fmla="*/ 392 h 600"/>
              <a:gd name="T54" fmla="*/ 247 w 527"/>
              <a:gd name="T55" fmla="*/ 372 h 600"/>
              <a:gd name="T56" fmla="*/ 206 w 527"/>
              <a:gd name="T57" fmla="*/ 352 h 600"/>
              <a:gd name="T58" fmla="*/ 76 w 527"/>
              <a:gd name="T59" fmla="*/ 372 h 600"/>
              <a:gd name="T60" fmla="*/ 117 w 527"/>
              <a:gd name="T61" fmla="*/ 392 h 600"/>
              <a:gd name="T62" fmla="*/ 117 w 527"/>
              <a:gd name="T63" fmla="*/ 392 h 600"/>
              <a:gd name="T64" fmla="*/ 335 w 527"/>
              <a:gd name="T65" fmla="*/ 281 h 600"/>
              <a:gd name="T66" fmla="*/ 294 w 527"/>
              <a:gd name="T67" fmla="*/ 261 h 600"/>
              <a:gd name="T68" fmla="*/ 164 w 527"/>
              <a:gd name="T69" fmla="*/ 281 h 600"/>
              <a:gd name="T70" fmla="*/ 206 w 527"/>
              <a:gd name="T71" fmla="*/ 301 h 600"/>
              <a:gd name="T72" fmla="*/ 206 w 527"/>
              <a:gd name="T73" fmla="*/ 301 h 600"/>
              <a:gd name="T74" fmla="*/ 159 w 527"/>
              <a:gd name="T75" fmla="*/ 281 h 600"/>
              <a:gd name="T76" fmla="*/ 117 w 527"/>
              <a:gd name="T77" fmla="*/ 261 h 600"/>
              <a:gd name="T78" fmla="*/ 418 w 527"/>
              <a:gd name="T79" fmla="*/ 219 h 600"/>
              <a:gd name="T80" fmla="*/ 94 w 527"/>
              <a:gd name="T81" fmla="*/ 65 h 600"/>
              <a:gd name="T82" fmla="*/ 104 w 527"/>
              <a:gd name="T83" fmla="*/ 86 h 600"/>
              <a:gd name="T84" fmla="*/ 104 w 527"/>
              <a:gd name="T85" fmla="*/ 86 h 600"/>
              <a:gd name="T86" fmla="*/ 527 w 527"/>
              <a:gd name="T87" fmla="*/ 77 h 600"/>
              <a:gd name="T88" fmla="*/ 77 w 527"/>
              <a:gd name="T89" fmla="*/ 600 h 600"/>
              <a:gd name="T90" fmla="*/ 22 w 527"/>
              <a:gd name="T91" fmla="*/ 22 h 600"/>
              <a:gd name="T92" fmla="*/ 499 w 527"/>
              <a:gd name="T93" fmla="*/ 77 h 600"/>
              <a:gd name="T94" fmla="*/ 42 w 527"/>
              <a:gd name="T95" fmla="*/ 42 h 600"/>
              <a:gd name="T96" fmla="*/ 77 w 527"/>
              <a:gd name="T97" fmla="*/ 572 h 600"/>
              <a:gd name="T98" fmla="*/ 354 w 527"/>
              <a:gd name="T99" fmla="*/ 151 h 600"/>
              <a:gd name="T100" fmla="*/ 361 w 527"/>
              <a:gd name="T101" fmla="*/ 165 h 600"/>
              <a:gd name="T102" fmla="*/ 331 w 527"/>
              <a:gd name="T103" fmla="*/ 126 h 600"/>
              <a:gd name="T104" fmla="*/ 338 w 527"/>
              <a:gd name="T105" fmla="*/ 135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27" h="600">
                <a:moveTo>
                  <a:pt x="370" y="148"/>
                </a:moveTo>
                <a:cubicBezTo>
                  <a:pt x="368" y="146"/>
                  <a:pt x="365" y="143"/>
                  <a:pt x="363" y="142"/>
                </a:cubicBezTo>
                <a:cubicBezTo>
                  <a:pt x="360" y="140"/>
                  <a:pt x="358" y="139"/>
                  <a:pt x="354" y="138"/>
                </a:cubicBezTo>
                <a:lnTo>
                  <a:pt x="354" y="115"/>
                </a:lnTo>
                <a:cubicBezTo>
                  <a:pt x="356" y="115"/>
                  <a:pt x="357" y="116"/>
                  <a:pt x="357" y="118"/>
                </a:cubicBezTo>
                <a:cubicBezTo>
                  <a:pt x="358" y="119"/>
                  <a:pt x="359" y="120"/>
                  <a:pt x="359" y="121"/>
                </a:cubicBezTo>
                <a:cubicBezTo>
                  <a:pt x="360" y="122"/>
                  <a:pt x="360" y="124"/>
                  <a:pt x="360" y="125"/>
                </a:cubicBezTo>
                <a:cubicBezTo>
                  <a:pt x="361" y="129"/>
                  <a:pt x="363" y="131"/>
                  <a:pt x="367" y="131"/>
                </a:cubicBezTo>
                <a:cubicBezTo>
                  <a:pt x="370" y="130"/>
                  <a:pt x="372" y="128"/>
                  <a:pt x="372" y="124"/>
                </a:cubicBezTo>
                <a:cubicBezTo>
                  <a:pt x="372" y="118"/>
                  <a:pt x="370" y="112"/>
                  <a:pt x="366" y="108"/>
                </a:cubicBezTo>
                <a:cubicBezTo>
                  <a:pt x="363" y="105"/>
                  <a:pt x="359" y="103"/>
                  <a:pt x="354" y="102"/>
                </a:cubicBezTo>
                <a:lnTo>
                  <a:pt x="354" y="99"/>
                </a:lnTo>
                <a:cubicBezTo>
                  <a:pt x="354" y="97"/>
                  <a:pt x="354" y="95"/>
                  <a:pt x="352" y="94"/>
                </a:cubicBezTo>
                <a:cubicBezTo>
                  <a:pt x="349" y="92"/>
                  <a:pt x="346" y="91"/>
                  <a:pt x="343" y="94"/>
                </a:cubicBezTo>
                <a:cubicBezTo>
                  <a:pt x="342" y="95"/>
                  <a:pt x="341" y="96"/>
                  <a:pt x="341" y="99"/>
                </a:cubicBezTo>
                <a:lnTo>
                  <a:pt x="341" y="101"/>
                </a:lnTo>
                <a:cubicBezTo>
                  <a:pt x="339" y="101"/>
                  <a:pt x="336" y="102"/>
                  <a:pt x="334" y="103"/>
                </a:cubicBezTo>
                <a:cubicBezTo>
                  <a:pt x="330" y="104"/>
                  <a:pt x="327" y="106"/>
                  <a:pt x="325" y="108"/>
                </a:cubicBezTo>
                <a:cubicBezTo>
                  <a:pt x="323" y="110"/>
                  <a:pt x="321" y="113"/>
                  <a:pt x="320" y="116"/>
                </a:cubicBezTo>
                <a:cubicBezTo>
                  <a:pt x="318" y="120"/>
                  <a:pt x="318" y="123"/>
                  <a:pt x="318" y="126"/>
                </a:cubicBezTo>
                <a:cubicBezTo>
                  <a:pt x="319" y="133"/>
                  <a:pt x="322" y="138"/>
                  <a:pt x="326" y="142"/>
                </a:cubicBezTo>
                <a:cubicBezTo>
                  <a:pt x="330" y="145"/>
                  <a:pt x="335" y="148"/>
                  <a:pt x="341" y="148"/>
                </a:cubicBezTo>
                <a:lnTo>
                  <a:pt x="341" y="171"/>
                </a:lnTo>
                <a:cubicBezTo>
                  <a:pt x="337" y="171"/>
                  <a:pt x="335" y="170"/>
                  <a:pt x="333" y="168"/>
                </a:cubicBezTo>
                <a:cubicBezTo>
                  <a:pt x="330" y="166"/>
                  <a:pt x="328" y="164"/>
                  <a:pt x="328" y="161"/>
                </a:cubicBezTo>
                <a:cubicBezTo>
                  <a:pt x="327" y="158"/>
                  <a:pt x="325" y="156"/>
                  <a:pt x="321" y="156"/>
                </a:cubicBezTo>
                <a:cubicBezTo>
                  <a:pt x="318" y="156"/>
                  <a:pt x="317" y="157"/>
                  <a:pt x="317" y="158"/>
                </a:cubicBezTo>
                <a:cubicBezTo>
                  <a:pt x="316" y="159"/>
                  <a:pt x="315" y="160"/>
                  <a:pt x="316" y="163"/>
                </a:cubicBezTo>
                <a:cubicBezTo>
                  <a:pt x="317" y="169"/>
                  <a:pt x="320" y="175"/>
                  <a:pt x="326" y="178"/>
                </a:cubicBezTo>
                <a:cubicBezTo>
                  <a:pt x="330" y="181"/>
                  <a:pt x="335" y="183"/>
                  <a:pt x="341" y="183"/>
                </a:cubicBezTo>
                <a:lnTo>
                  <a:pt x="341" y="185"/>
                </a:lnTo>
                <a:cubicBezTo>
                  <a:pt x="341" y="188"/>
                  <a:pt x="342" y="190"/>
                  <a:pt x="343" y="190"/>
                </a:cubicBezTo>
                <a:cubicBezTo>
                  <a:pt x="345" y="191"/>
                  <a:pt x="346" y="192"/>
                  <a:pt x="348" y="192"/>
                </a:cubicBezTo>
                <a:cubicBezTo>
                  <a:pt x="349" y="192"/>
                  <a:pt x="351" y="191"/>
                  <a:pt x="352" y="190"/>
                </a:cubicBezTo>
                <a:cubicBezTo>
                  <a:pt x="353" y="189"/>
                  <a:pt x="354" y="187"/>
                  <a:pt x="354" y="185"/>
                </a:cubicBezTo>
                <a:lnTo>
                  <a:pt x="354" y="183"/>
                </a:lnTo>
                <a:cubicBezTo>
                  <a:pt x="360" y="182"/>
                  <a:pt x="364" y="180"/>
                  <a:pt x="367" y="177"/>
                </a:cubicBezTo>
                <a:cubicBezTo>
                  <a:pt x="371" y="173"/>
                  <a:pt x="373" y="168"/>
                  <a:pt x="373" y="164"/>
                </a:cubicBezTo>
                <a:cubicBezTo>
                  <a:pt x="373" y="161"/>
                  <a:pt x="373" y="159"/>
                  <a:pt x="373" y="156"/>
                </a:cubicBezTo>
                <a:cubicBezTo>
                  <a:pt x="372" y="154"/>
                  <a:pt x="371" y="151"/>
                  <a:pt x="370" y="148"/>
                </a:cubicBezTo>
                <a:close/>
                <a:moveTo>
                  <a:pt x="424" y="420"/>
                </a:moveTo>
                <a:lnTo>
                  <a:pt x="370" y="420"/>
                </a:lnTo>
                <a:cubicBezTo>
                  <a:pt x="364" y="420"/>
                  <a:pt x="359" y="425"/>
                  <a:pt x="359" y="431"/>
                </a:cubicBezTo>
                <a:lnTo>
                  <a:pt x="359" y="493"/>
                </a:lnTo>
                <a:cubicBezTo>
                  <a:pt x="359" y="499"/>
                  <a:pt x="364" y="504"/>
                  <a:pt x="370" y="504"/>
                </a:cubicBezTo>
                <a:lnTo>
                  <a:pt x="424" y="504"/>
                </a:lnTo>
                <a:cubicBezTo>
                  <a:pt x="430" y="504"/>
                  <a:pt x="435" y="499"/>
                  <a:pt x="435" y="493"/>
                </a:cubicBezTo>
                <a:lnTo>
                  <a:pt x="435" y="431"/>
                </a:lnTo>
                <a:cubicBezTo>
                  <a:pt x="435" y="425"/>
                  <a:pt x="430" y="420"/>
                  <a:pt x="424" y="420"/>
                </a:cubicBezTo>
                <a:close/>
                <a:moveTo>
                  <a:pt x="414" y="483"/>
                </a:moveTo>
                <a:lnTo>
                  <a:pt x="380" y="483"/>
                </a:lnTo>
                <a:lnTo>
                  <a:pt x="380" y="441"/>
                </a:lnTo>
                <a:lnTo>
                  <a:pt x="414" y="441"/>
                </a:lnTo>
                <a:lnTo>
                  <a:pt x="414" y="483"/>
                </a:lnTo>
                <a:close/>
                <a:moveTo>
                  <a:pt x="424" y="240"/>
                </a:moveTo>
                <a:lnTo>
                  <a:pt x="370" y="240"/>
                </a:lnTo>
                <a:cubicBezTo>
                  <a:pt x="364" y="240"/>
                  <a:pt x="359" y="245"/>
                  <a:pt x="359" y="251"/>
                </a:cubicBezTo>
                <a:lnTo>
                  <a:pt x="359" y="390"/>
                </a:lnTo>
                <a:cubicBezTo>
                  <a:pt x="359" y="396"/>
                  <a:pt x="364" y="401"/>
                  <a:pt x="370" y="401"/>
                </a:cubicBezTo>
                <a:lnTo>
                  <a:pt x="424" y="401"/>
                </a:lnTo>
                <a:cubicBezTo>
                  <a:pt x="430" y="401"/>
                  <a:pt x="435" y="396"/>
                  <a:pt x="435" y="390"/>
                </a:cubicBezTo>
                <a:lnTo>
                  <a:pt x="435" y="251"/>
                </a:lnTo>
                <a:cubicBezTo>
                  <a:pt x="435" y="245"/>
                  <a:pt x="430" y="240"/>
                  <a:pt x="424" y="240"/>
                </a:cubicBezTo>
                <a:close/>
                <a:moveTo>
                  <a:pt x="414" y="380"/>
                </a:moveTo>
                <a:lnTo>
                  <a:pt x="380" y="380"/>
                </a:lnTo>
                <a:lnTo>
                  <a:pt x="380" y="261"/>
                </a:lnTo>
                <a:lnTo>
                  <a:pt x="414" y="261"/>
                </a:lnTo>
                <a:lnTo>
                  <a:pt x="414" y="380"/>
                </a:lnTo>
                <a:close/>
                <a:moveTo>
                  <a:pt x="294" y="422"/>
                </a:moveTo>
                <a:cubicBezTo>
                  <a:pt x="271" y="422"/>
                  <a:pt x="253" y="440"/>
                  <a:pt x="253" y="463"/>
                </a:cubicBezTo>
                <a:cubicBezTo>
                  <a:pt x="253" y="486"/>
                  <a:pt x="271" y="504"/>
                  <a:pt x="294" y="504"/>
                </a:cubicBezTo>
                <a:cubicBezTo>
                  <a:pt x="317" y="504"/>
                  <a:pt x="335" y="486"/>
                  <a:pt x="335" y="463"/>
                </a:cubicBezTo>
                <a:cubicBezTo>
                  <a:pt x="335" y="440"/>
                  <a:pt x="317" y="422"/>
                  <a:pt x="294" y="422"/>
                </a:cubicBezTo>
                <a:close/>
                <a:moveTo>
                  <a:pt x="294" y="483"/>
                </a:moveTo>
                <a:cubicBezTo>
                  <a:pt x="283" y="483"/>
                  <a:pt x="274" y="474"/>
                  <a:pt x="274" y="463"/>
                </a:cubicBezTo>
                <a:cubicBezTo>
                  <a:pt x="274" y="452"/>
                  <a:pt x="283" y="443"/>
                  <a:pt x="294" y="443"/>
                </a:cubicBezTo>
                <a:cubicBezTo>
                  <a:pt x="305" y="443"/>
                  <a:pt x="314" y="452"/>
                  <a:pt x="314" y="463"/>
                </a:cubicBezTo>
                <a:cubicBezTo>
                  <a:pt x="314" y="474"/>
                  <a:pt x="305" y="483"/>
                  <a:pt x="294" y="483"/>
                </a:cubicBezTo>
                <a:close/>
                <a:moveTo>
                  <a:pt x="206" y="422"/>
                </a:moveTo>
                <a:cubicBezTo>
                  <a:pt x="183" y="422"/>
                  <a:pt x="164" y="440"/>
                  <a:pt x="164" y="463"/>
                </a:cubicBezTo>
                <a:cubicBezTo>
                  <a:pt x="164" y="486"/>
                  <a:pt x="183" y="504"/>
                  <a:pt x="206" y="504"/>
                </a:cubicBezTo>
                <a:cubicBezTo>
                  <a:pt x="228" y="504"/>
                  <a:pt x="247" y="486"/>
                  <a:pt x="247" y="463"/>
                </a:cubicBezTo>
                <a:cubicBezTo>
                  <a:pt x="247" y="440"/>
                  <a:pt x="228" y="422"/>
                  <a:pt x="206" y="422"/>
                </a:cubicBezTo>
                <a:close/>
                <a:moveTo>
                  <a:pt x="206" y="483"/>
                </a:moveTo>
                <a:cubicBezTo>
                  <a:pt x="195" y="483"/>
                  <a:pt x="186" y="474"/>
                  <a:pt x="186" y="463"/>
                </a:cubicBezTo>
                <a:cubicBezTo>
                  <a:pt x="186" y="452"/>
                  <a:pt x="195" y="443"/>
                  <a:pt x="206" y="443"/>
                </a:cubicBezTo>
                <a:cubicBezTo>
                  <a:pt x="217" y="443"/>
                  <a:pt x="226" y="452"/>
                  <a:pt x="226" y="463"/>
                </a:cubicBezTo>
                <a:cubicBezTo>
                  <a:pt x="226" y="474"/>
                  <a:pt x="217" y="483"/>
                  <a:pt x="206" y="483"/>
                </a:cubicBezTo>
                <a:close/>
                <a:moveTo>
                  <a:pt x="117" y="422"/>
                </a:moveTo>
                <a:cubicBezTo>
                  <a:pt x="95" y="422"/>
                  <a:pt x="76" y="440"/>
                  <a:pt x="76" y="463"/>
                </a:cubicBezTo>
                <a:cubicBezTo>
                  <a:pt x="76" y="486"/>
                  <a:pt x="95" y="504"/>
                  <a:pt x="117" y="504"/>
                </a:cubicBezTo>
                <a:cubicBezTo>
                  <a:pt x="140" y="504"/>
                  <a:pt x="159" y="486"/>
                  <a:pt x="159" y="463"/>
                </a:cubicBezTo>
                <a:cubicBezTo>
                  <a:pt x="159" y="440"/>
                  <a:pt x="140" y="422"/>
                  <a:pt x="117" y="422"/>
                </a:cubicBezTo>
                <a:close/>
                <a:moveTo>
                  <a:pt x="117" y="483"/>
                </a:moveTo>
                <a:cubicBezTo>
                  <a:pt x="106" y="483"/>
                  <a:pt x="97" y="474"/>
                  <a:pt x="97" y="463"/>
                </a:cubicBezTo>
                <a:cubicBezTo>
                  <a:pt x="97" y="452"/>
                  <a:pt x="106" y="443"/>
                  <a:pt x="117" y="443"/>
                </a:cubicBezTo>
                <a:cubicBezTo>
                  <a:pt x="128" y="443"/>
                  <a:pt x="137" y="452"/>
                  <a:pt x="137" y="463"/>
                </a:cubicBezTo>
                <a:cubicBezTo>
                  <a:pt x="137" y="474"/>
                  <a:pt x="128" y="483"/>
                  <a:pt x="117" y="483"/>
                </a:cubicBezTo>
                <a:close/>
                <a:moveTo>
                  <a:pt x="294" y="331"/>
                </a:moveTo>
                <a:cubicBezTo>
                  <a:pt x="271" y="331"/>
                  <a:pt x="253" y="349"/>
                  <a:pt x="253" y="372"/>
                </a:cubicBezTo>
                <a:cubicBezTo>
                  <a:pt x="253" y="395"/>
                  <a:pt x="271" y="413"/>
                  <a:pt x="294" y="413"/>
                </a:cubicBezTo>
                <a:cubicBezTo>
                  <a:pt x="317" y="413"/>
                  <a:pt x="335" y="395"/>
                  <a:pt x="335" y="372"/>
                </a:cubicBezTo>
                <a:cubicBezTo>
                  <a:pt x="335" y="349"/>
                  <a:pt x="317" y="331"/>
                  <a:pt x="294" y="331"/>
                </a:cubicBezTo>
                <a:close/>
                <a:moveTo>
                  <a:pt x="294" y="392"/>
                </a:moveTo>
                <a:cubicBezTo>
                  <a:pt x="283" y="392"/>
                  <a:pt x="274" y="383"/>
                  <a:pt x="274" y="372"/>
                </a:cubicBezTo>
                <a:cubicBezTo>
                  <a:pt x="274" y="361"/>
                  <a:pt x="283" y="352"/>
                  <a:pt x="294" y="352"/>
                </a:cubicBezTo>
                <a:cubicBezTo>
                  <a:pt x="305" y="352"/>
                  <a:pt x="314" y="361"/>
                  <a:pt x="314" y="372"/>
                </a:cubicBezTo>
                <a:cubicBezTo>
                  <a:pt x="314" y="383"/>
                  <a:pt x="305" y="392"/>
                  <a:pt x="294" y="392"/>
                </a:cubicBezTo>
                <a:close/>
                <a:moveTo>
                  <a:pt x="206" y="331"/>
                </a:moveTo>
                <a:cubicBezTo>
                  <a:pt x="183" y="331"/>
                  <a:pt x="164" y="349"/>
                  <a:pt x="164" y="372"/>
                </a:cubicBezTo>
                <a:cubicBezTo>
                  <a:pt x="164" y="395"/>
                  <a:pt x="183" y="413"/>
                  <a:pt x="206" y="413"/>
                </a:cubicBezTo>
                <a:cubicBezTo>
                  <a:pt x="228" y="413"/>
                  <a:pt x="247" y="395"/>
                  <a:pt x="247" y="372"/>
                </a:cubicBezTo>
                <a:cubicBezTo>
                  <a:pt x="247" y="349"/>
                  <a:pt x="228" y="331"/>
                  <a:pt x="206" y="331"/>
                </a:cubicBezTo>
                <a:close/>
                <a:moveTo>
                  <a:pt x="206" y="392"/>
                </a:moveTo>
                <a:cubicBezTo>
                  <a:pt x="195" y="392"/>
                  <a:pt x="186" y="383"/>
                  <a:pt x="186" y="372"/>
                </a:cubicBezTo>
                <a:cubicBezTo>
                  <a:pt x="186" y="361"/>
                  <a:pt x="195" y="352"/>
                  <a:pt x="206" y="352"/>
                </a:cubicBezTo>
                <a:cubicBezTo>
                  <a:pt x="217" y="352"/>
                  <a:pt x="226" y="361"/>
                  <a:pt x="226" y="372"/>
                </a:cubicBezTo>
                <a:cubicBezTo>
                  <a:pt x="226" y="383"/>
                  <a:pt x="217" y="392"/>
                  <a:pt x="206" y="392"/>
                </a:cubicBezTo>
                <a:close/>
                <a:moveTo>
                  <a:pt x="117" y="331"/>
                </a:moveTo>
                <a:cubicBezTo>
                  <a:pt x="95" y="331"/>
                  <a:pt x="76" y="349"/>
                  <a:pt x="76" y="372"/>
                </a:cubicBezTo>
                <a:cubicBezTo>
                  <a:pt x="76" y="395"/>
                  <a:pt x="95" y="413"/>
                  <a:pt x="117" y="413"/>
                </a:cubicBezTo>
                <a:cubicBezTo>
                  <a:pt x="140" y="413"/>
                  <a:pt x="159" y="395"/>
                  <a:pt x="159" y="372"/>
                </a:cubicBezTo>
                <a:cubicBezTo>
                  <a:pt x="159" y="349"/>
                  <a:pt x="140" y="331"/>
                  <a:pt x="117" y="331"/>
                </a:cubicBezTo>
                <a:close/>
                <a:moveTo>
                  <a:pt x="117" y="392"/>
                </a:moveTo>
                <a:cubicBezTo>
                  <a:pt x="106" y="392"/>
                  <a:pt x="97" y="383"/>
                  <a:pt x="97" y="372"/>
                </a:cubicBezTo>
                <a:cubicBezTo>
                  <a:pt x="97" y="361"/>
                  <a:pt x="106" y="352"/>
                  <a:pt x="117" y="352"/>
                </a:cubicBezTo>
                <a:cubicBezTo>
                  <a:pt x="128" y="352"/>
                  <a:pt x="137" y="361"/>
                  <a:pt x="137" y="372"/>
                </a:cubicBezTo>
                <a:cubicBezTo>
                  <a:pt x="137" y="383"/>
                  <a:pt x="128" y="392"/>
                  <a:pt x="117" y="392"/>
                </a:cubicBezTo>
                <a:close/>
                <a:moveTo>
                  <a:pt x="294" y="240"/>
                </a:moveTo>
                <a:cubicBezTo>
                  <a:pt x="271" y="240"/>
                  <a:pt x="253" y="259"/>
                  <a:pt x="253" y="281"/>
                </a:cubicBezTo>
                <a:cubicBezTo>
                  <a:pt x="253" y="304"/>
                  <a:pt x="271" y="323"/>
                  <a:pt x="294" y="323"/>
                </a:cubicBezTo>
                <a:cubicBezTo>
                  <a:pt x="317" y="323"/>
                  <a:pt x="335" y="304"/>
                  <a:pt x="335" y="281"/>
                </a:cubicBezTo>
                <a:cubicBezTo>
                  <a:pt x="335" y="259"/>
                  <a:pt x="317" y="240"/>
                  <a:pt x="294" y="240"/>
                </a:cubicBezTo>
                <a:close/>
                <a:moveTo>
                  <a:pt x="294" y="301"/>
                </a:moveTo>
                <a:cubicBezTo>
                  <a:pt x="283" y="301"/>
                  <a:pt x="274" y="292"/>
                  <a:pt x="274" y="281"/>
                </a:cubicBezTo>
                <a:cubicBezTo>
                  <a:pt x="274" y="270"/>
                  <a:pt x="283" y="261"/>
                  <a:pt x="294" y="261"/>
                </a:cubicBezTo>
                <a:cubicBezTo>
                  <a:pt x="305" y="261"/>
                  <a:pt x="314" y="270"/>
                  <a:pt x="314" y="281"/>
                </a:cubicBezTo>
                <a:cubicBezTo>
                  <a:pt x="314" y="292"/>
                  <a:pt x="305" y="301"/>
                  <a:pt x="294" y="301"/>
                </a:cubicBezTo>
                <a:close/>
                <a:moveTo>
                  <a:pt x="206" y="240"/>
                </a:moveTo>
                <a:cubicBezTo>
                  <a:pt x="183" y="240"/>
                  <a:pt x="164" y="259"/>
                  <a:pt x="164" y="281"/>
                </a:cubicBezTo>
                <a:cubicBezTo>
                  <a:pt x="164" y="304"/>
                  <a:pt x="183" y="323"/>
                  <a:pt x="206" y="323"/>
                </a:cubicBezTo>
                <a:cubicBezTo>
                  <a:pt x="228" y="323"/>
                  <a:pt x="247" y="304"/>
                  <a:pt x="247" y="281"/>
                </a:cubicBezTo>
                <a:cubicBezTo>
                  <a:pt x="247" y="259"/>
                  <a:pt x="228" y="240"/>
                  <a:pt x="206" y="240"/>
                </a:cubicBezTo>
                <a:close/>
                <a:moveTo>
                  <a:pt x="206" y="301"/>
                </a:moveTo>
                <a:cubicBezTo>
                  <a:pt x="195" y="301"/>
                  <a:pt x="186" y="292"/>
                  <a:pt x="186" y="281"/>
                </a:cubicBezTo>
                <a:cubicBezTo>
                  <a:pt x="186" y="270"/>
                  <a:pt x="195" y="261"/>
                  <a:pt x="206" y="261"/>
                </a:cubicBezTo>
                <a:cubicBezTo>
                  <a:pt x="217" y="261"/>
                  <a:pt x="226" y="270"/>
                  <a:pt x="226" y="281"/>
                </a:cubicBezTo>
                <a:cubicBezTo>
                  <a:pt x="226" y="292"/>
                  <a:pt x="217" y="301"/>
                  <a:pt x="206" y="301"/>
                </a:cubicBezTo>
                <a:close/>
                <a:moveTo>
                  <a:pt x="117" y="240"/>
                </a:moveTo>
                <a:cubicBezTo>
                  <a:pt x="95" y="240"/>
                  <a:pt x="76" y="259"/>
                  <a:pt x="76" y="281"/>
                </a:cubicBezTo>
                <a:cubicBezTo>
                  <a:pt x="76" y="304"/>
                  <a:pt x="95" y="323"/>
                  <a:pt x="117" y="323"/>
                </a:cubicBezTo>
                <a:cubicBezTo>
                  <a:pt x="140" y="323"/>
                  <a:pt x="159" y="304"/>
                  <a:pt x="159" y="281"/>
                </a:cubicBezTo>
                <a:cubicBezTo>
                  <a:pt x="159" y="259"/>
                  <a:pt x="140" y="240"/>
                  <a:pt x="117" y="240"/>
                </a:cubicBezTo>
                <a:close/>
                <a:moveTo>
                  <a:pt x="117" y="301"/>
                </a:moveTo>
                <a:cubicBezTo>
                  <a:pt x="106" y="301"/>
                  <a:pt x="97" y="292"/>
                  <a:pt x="97" y="281"/>
                </a:cubicBezTo>
                <a:cubicBezTo>
                  <a:pt x="97" y="270"/>
                  <a:pt x="106" y="261"/>
                  <a:pt x="117" y="261"/>
                </a:cubicBezTo>
                <a:cubicBezTo>
                  <a:pt x="128" y="261"/>
                  <a:pt x="137" y="270"/>
                  <a:pt x="137" y="281"/>
                </a:cubicBezTo>
                <a:cubicBezTo>
                  <a:pt x="137" y="292"/>
                  <a:pt x="128" y="301"/>
                  <a:pt x="117" y="301"/>
                </a:cubicBezTo>
                <a:close/>
                <a:moveTo>
                  <a:pt x="94" y="219"/>
                </a:moveTo>
                <a:lnTo>
                  <a:pt x="418" y="219"/>
                </a:lnTo>
                <a:cubicBezTo>
                  <a:pt x="423" y="219"/>
                  <a:pt x="428" y="214"/>
                  <a:pt x="428" y="208"/>
                </a:cubicBezTo>
                <a:lnTo>
                  <a:pt x="428" y="76"/>
                </a:lnTo>
                <a:cubicBezTo>
                  <a:pt x="428" y="70"/>
                  <a:pt x="423" y="65"/>
                  <a:pt x="418" y="65"/>
                </a:cubicBezTo>
                <a:lnTo>
                  <a:pt x="94" y="65"/>
                </a:lnTo>
                <a:cubicBezTo>
                  <a:pt x="88" y="65"/>
                  <a:pt x="83" y="70"/>
                  <a:pt x="83" y="76"/>
                </a:cubicBezTo>
                <a:lnTo>
                  <a:pt x="83" y="208"/>
                </a:lnTo>
                <a:cubicBezTo>
                  <a:pt x="83" y="214"/>
                  <a:pt x="88" y="219"/>
                  <a:pt x="94" y="219"/>
                </a:cubicBezTo>
                <a:close/>
                <a:moveTo>
                  <a:pt x="104" y="86"/>
                </a:moveTo>
                <a:lnTo>
                  <a:pt x="407" y="86"/>
                </a:lnTo>
                <a:lnTo>
                  <a:pt x="407" y="198"/>
                </a:lnTo>
                <a:lnTo>
                  <a:pt x="104" y="198"/>
                </a:lnTo>
                <a:lnTo>
                  <a:pt x="104" y="86"/>
                </a:lnTo>
                <a:close/>
                <a:moveTo>
                  <a:pt x="77" y="0"/>
                </a:moveTo>
                <a:lnTo>
                  <a:pt x="450" y="0"/>
                </a:lnTo>
                <a:cubicBezTo>
                  <a:pt x="472" y="0"/>
                  <a:pt x="491" y="8"/>
                  <a:pt x="505" y="22"/>
                </a:cubicBezTo>
                <a:cubicBezTo>
                  <a:pt x="519" y="36"/>
                  <a:pt x="527" y="55"/>
                  <a:pt x="527" y="77"/>
                </a:cubicBezTo>
                <a:lnTo>
                  <a:pt x="527" y="523"/>
                </a:lnTo>
                <a:cubicBezTo>
                  <a:pt x="527" y="544"/>
                  <a:pt x="519" y="563"/>
                  <a:pt x="505" y="577"/>
                </a:cubicBezTo>
                <a:cubicBezTo>
                  <a:pt x="491" y="591"/>
                  <a:pt x="472" y="600"/>
                  <a:pt x="450" y="600"/>
                </a:cubicBezTo>
                <a:lnTo>
                  <a:pt x="77" y="600"/>
                </a:lnTo>
                <a:cubicBezTo>
                  <a:pt x="56" y="600"/>
                  <a:pt x="36" y="591"/>
                  <a:pt x="22" y="577"/>
                </a:cubicBezTo>
                <a:cubicBezTo>
                  <a:pt x="8" y="563"/>
                  <a:pt x="0" y="544"/>
                  <a:pt x="0" y="523"/>
                </a:cubicBezTo>
                <a:lnTo>
                  <a:pt x="0" y="77"/>
                </a:lnTo>
                <a:cubicBezTo>
                  <a:pt x="0" y="55"/>
                  <a:pt x="8" y="36"/>
                  <a:pt x="22" y="22"/>
                </a:cubicBezTo>
                <a:cubicBezTo>
                  <a:pt x="36" y="8"/>
                  <a:pt x="56" y="0"/>
                  <a:pt x="77" y="0"/>
                </a:cubicBezTo>
                <a:close/>
                <a:moveTo>
                  <a:pt x="485" y="558"/>
                </a:moveTo>
                <a:cubicBezTo>
                  <a:pt x="494" y="549"/>
                  <a:pt x="499" y="537"/>
                  <a:pt x="499" y="523"/>
                </a:cubicBezTo>
                <a:lnTo>
                  <a:pt x="499" y="77"/>
                </a:lnTo>
                <a:cubicBezTo>
                  <a:pt x="499" y="63"/>
                  <a:pt x="494" y="51"/>
                  <a:pt x="485" y="42"/>
                </a:cubicBezTo>
                <a:cubicBezTo>
                  <a:pt x="476" y="33"/>
                  <a:pt x="464" y="28"/>
                  <a:pt x="450" y="28"/>
                </a:cubicBezTo>
                <a:lnTo>
                  <a:pt x="77" y="28"/>
                </a:lnTo>
                <a:cubicBezTo>
                  <a:pt x="63" y="28"/>
                  <a:pt x="51" y="33"/>
                  <a:pt x="42" y="42"/>
                </a:cubicBezTo>
                <a:cubicBezTo>
                  <a:pt x="33" y="51"/>
                  <a:pt x="28" y="63"/>
                  <a:pt x="28" y="77"/>
                </a:cubicBezTo>
                <a:lnTo>
                  <a:pt x="28" y="523"/>
                </a:lnTo>
                <a:cubicBezTo>
                  <a:pt x="28" y="537"/>
                  <a:pt x="33" y="549"/>
                  <a:pt x="42" y="558"/>
                </a:cubicBezTo>
                <a:cubicBezTo>
                  <a:pt x="51" y="567"/>
                  <a:pt x="63" y="572"/>
                  <a:pt x="77" y="572"/>
                </a:cubicBezTo>
                <a:lnTo>
                  <a:pt x="450" y="572"/>
                </a:lnTo>
                <a:cubicBezTo>
                  <a:pt x="464" y="572"/>
                  <a:pt x="476" y="567"/>
                  <a:pt x="485" y="558"/>
                </a:cubicBezTo>
                <a:close/>
                <a:moveTo>
                  <a:pt x="354" y="171"/>
                </a:moveTo>
                <a:lnTo>
                  <a:pt x="354" y="151"/>
                </a:lnTo>
                <a:cubicBezTo>
                  <a:pt x="356" y="152"/>
                  <a:pt x="358" y="153"/>
                  <a:pt x="359" y="154"/>
                </a:cubicBezTo>
                <a:cubicBezTo>
                  <a:pt x="360" y="156"/>
                  <a:pt x="361" y="159"/>
                  <a:pt x="361" y="163"/>
                </a:cubicBezTo>
                <a:lnTo>
                  <a:pt x="361" y="163"/>
                </a:lnTo>
                <a:cubicBezTo>
                  <a:pt x="361" y="163"/>
                  <a:pt x="361" y="164"/>
                  <a:pt x="361" y="165"/>
                </a:cubicBezTo>
                <a:cubicBezTo>
                  <a:pt x="360" y="166"/>
                  <a:pt x="360" y="167"/>
                  <a:pt x="359" y="168"/>
                </a:cubicBezTo>
                <a:cubicBezTo>
                  <a:pt x="359" y="169"/>
                  <a:pt x="357" y="170"/>
                  <a:pt x="356" y="170"/>
                </a:cubicBezTo>
                <a:cubicBezTo>
                  <a:pt x="356" y="171"/>
                  <a:pt x="355" y="171"/>
                  <a:pt x="354" y="171"/>
                </a:cubicBezTo>
                <a:close/>
                <a:moveTo>
                  <a:pt x="331" y="126"/>
                </a:moveTo>
                <a:cubicBezTo>
                  <a:pt x="330" y="122"/>
                  <a:pt x="332" y="119"/>
                  <a:pt x="334" y="117"/>
                </a:cubicBezTo>
                <a:cubicBezTo>
                  <a:pt x="336" y="115"/>
                  <a:pt x="338" y="114"/>
                  <a:pt x="341" y="113"/>
                </a:cubicBezTo>
                <a:lnTo>
                  <a:pt x="341" y="136"/>
                </a:lnTo>
                <a:cubicBezTo>
                  <a:pt x="340" y="136"/>
                  <a:pt x="339" y="135"/>
                  <a:pt x="338" y="135"/>
                </a:cubicBezTo>
                <a:cubicBezTo>
                  <a:pt x="336" y="134"/>
                  <a:pt x="334" y="133"/>
                  <a:pt x="333" y="132"/>
                </a:cubicBezTo>
                <a:cubicBezTo>
                  <a:pt x="332" y="131"/>
                  <a:pt x="332" y="130"/>
                  <a:pt x="331" y="129"/>
                </a:cubicBezTo>
                <a:cubicBezTo>
                  <a:pt x="331" y="128"/>
                  <a:pt x="331" y="127"/>
                  <a:pt x="331" y="126"/>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8" name="Freeform 34">
            <a:extLst>
              <a:ext uri="{FF2B5EF4-FFF2-40B4-BE49-F238E27FC236}">
                <a16:creationId xmlns:a16="http://schemas.microsoft.com/office/drawing/2014/main" id="{EB962FB6-6AE3-4833-A38E-35DF59D6F12B}"/>
              </a:ext>
            </a:extLst>
          </p:cNvPr>
          <p:cNvSpPr>
            <a:spLocks noEditPoints="1"/>
          </p:cNvSpPr>
          <p:nvPr/>
        </p:nvSpPr>
        <p:spPr bwMode="auto">
          <a:xfrm>
            <a:off x="6300788" y="6043613"/>
            <a:ext cx="187325" cy="295275"/>
          </a:xfrm>
          <a:custGeom>
            <a:avLst/>
            <a:gdLst>
              <a:gd name="T0" fmla="*/ 442 w 494"/>
              <a:gd name="T1" fmla="*/ 4 h 775"/>
              <a:gd name="T2" fmla="*/ 435 w 494"/>
              <a:gd name="T3" fmla="*/ 0 h 775"/>
              <a:gd name="T4" fmla="*/ 428 w 494"/>
              <a:gd name="T5" fmla="*/ 0 h 775"/>
              <a:gd name="T6" fmla="*/ 188 w 494"/>
              <a:gd name="T7" fmla="*/ 218 h 775"/>
              <a:gd name="T8" fmla="*/ 15 w 494"/>
              <a:gd name="T9" fmla="*/ 448 h 775"/>
              <a:gd name="T10" fmla="*/ 14 w 494"/>
              <a:gd name="T11" fmla="*/ 454 h 775"/>
              <a:gd name="T12" fmla="*/ 15 w 494"/>
              <a:gd name="T13" fmla="*/ 460 h 775"/>
              <a:gd name="T14" fmla="*/ 18 w 494"/>
              <a:gd name="T15" fmla="*/ 464 h 775"/>
              <a:gd name="T16" fmla="*/ 24 w 494"/>
              <a:gd name="T17" fmla="*/ 467 h 775"/>
              <a:gd name="T18" fmla="*/ 34 w 494"/>
              <a:gd name="T19" fmla="*/ 467 h 775"/>
              <a:gd name="T20" fmla="*/ 169 w 494"/>
              <a:gd name="T21" fmla="*/ 429 h 775"/>
              <a:gd name="T22" fmla="*/ 340 w 494"/>
              <a:gd name="T23" fmla="*/ 477 h 775"/>
              <a:gd name="T24" fmla="*/ 379 w 494"/>
              <a:gd name="T25" fmla="*/ 611 h 775"/>
              <a:gd name="T26" fmla="*/ 383 w 494"/>
              <a:gd name="T27" fmla="*/ 617 h 775"/>
              <a:gd name="T28" fmla="*/ 388 w 494"/>
              <a:gd name="T29" fmla="*/ 619 h 775"/>
              <a:gd name="T30" fmla="*/ 396 w 494"/>
              <a:gd name="T31" fmla="*/ 619 h 775"/>
              <a:gd name="T32" fmla="*/ 402 w 494"/>
              <a:gd name="T33" fmla="*/ 615 h 775"/>
              <a:gd name="T34" fmla="*/ 491 w 494"/>
              <a:gd name="T35" fmla="*/ 397 h 775"/>
              <a:gd name="T36" fmla="*/ 478 w 494"/>
              <a:gd name="T37" fmla="*/ 108 h 775"/>
              <a:gd name="T38" fmla="*/ 251 w 494"/>
              <a:gd name="T39" fmla="*/ 481 h 775"/>
              <a:gd name="T40" fmla="*/ 195 w 494"/>
              <a:gd name="T41" fmla="*/ 564 h 775"/>
              <a:gd name="T42" fmla="*/ 217 w 494"/>
              <a:gd name="T43" fmla="*/ 466 h 775"/>
              <a:gd name="T44" fmla="*/ 191 w 494"/>
              <a:gd name="T45" fmla="*/ 462 h 775"/>
              <a:gd name="T46" fmla="*/ 116 w 494"/>
              <a:gd name="T47" fmla="*/ 556 h 775"/>
              <a:gd name="T48" fmla="*/ 8 w 494"/>
              <a:gd name="T49" fmla="*/ 661 h 775"/>
              <a:gd name="T50" fmla="*/ 121 w 494"/>
              <a:gd name="T51" fmla="*/ 736 h 775"/>
              <a:gd name="T52" fmla="*/ 254 w 494"/>
              <a:gd name="T53" fmla="*/ 767 h 775"/>
              <a:gd name="T54" fmla="*/ 256 w 494"/>
              <a:gd name="T55" fmla="*/ 616 h 775"/>
              <a:gd name="T56" fmla="*/ 272 w 494"/>
              <a:gd name="T57" fmla="*/ 497 h 775"/>
              <a:gd name="T58" fmla="*/ 99 w 494"/>
              <a:gd name="T59" fmla="*/ 596 h 775"/>
              <a:gd name="T60" fmla="*/ 143 w 494"/>
              <a:gd name="T61" fmla="*/ 587 h 775"/>
              <a:gd name="T62" fmla="*/ 215 w 494"/>
              <a:gd name="T63" fmla="*/ 618 h 775"/>
              <a:gd name="T64" fmla="*/ 228 w 494"/>
              <a:gd name="T65" fmla="*/ 653 h 775"/>
              <a:gd name="T66" fmla="*/ 272 w 494"/>
              <a:gd name="T67" fmla="*/ 712 h 775"/>
              <a:gd name="T68" fmla="*/ 179 w 494"/>
              <a:gd name="T69" fmla="*/ 721 h 775"/>
              <a:gd name="T70" fmla="*/ 173 w 494"/>
              <a:gd name="T71" fmla="*/ 716 h 775"/>
              <a:gd name="T72" fmla="*/ 166 w 494"/>
              <a:gd name="T73" fmla="*/ 715 h 775"/>
              <a:gd name="T74" fmla="*/ 104 w 494"/>
              <a:gd name="T75" fmla="*/ 687 h 775"/>
              <a:gd name="T76" fmla="*/ 97 w 494"/>
              <a:gd name="T77" fmla="*/ 683 h 775"/>
              <a:gd name="T78" fmla="*/ 62 w 494"/>
              <a:gd name="T79" fmla="*/ 680 h 775"/>
              <a:gd name="T80" fmla="*/ 64 w 494"/>
              <a:gd name="T81" fmla="*/ 582 h 775"/>
              <a:gd name="T82" fmla="*/ 99 w 494"/>
              <a:gd name="T83" fmla="*/ 596 h 775"/>
              <a:gd name="T84" fmla="*/ 281 w 494"/>
              <a:gd name="T85" fmla="*/ 178 h 775"/>
              <a:gd name="T86" fmla="*/ 370 w 494"/>
              <a:gd name="T87" fmla="*/ 271 h 775"/>
              <a:gd name="T88" fmla="*/ 409 w 494"/>
              <a:gd name="T89" fmla="*/ 233 h 775"/>
              <a:gd name="T90" fmla="*/ 409 w 494"/>
              <a:gd name="T91" fmla="*/ 180 h 775"/>
              <a:gd name="T92" fmla="*/ 328 w 494"/>
              <a:gd name="T93" fmla="*/ 244 h 775"/>
              <a:gd name="T94" fmla="*/ 361 w 494"/>
              <a:gd name="T95" fmla="*/ 168 h 775"/>
              <a:gd name="T96" fmla="*/ 463 w 494"/>
              <a:gd name="T97" fmla="*/ 404 h 775"/>
              <a:gd name="T98" fmla="*/ 437 w 494"/>
              <a:gd name="T99" fmla="*/ 358 h 775"/>
              <a:gd name="T100" fmla="*/ 340 w 494"/>
              <a:gd name="T101" fmla="*/ 440 h 775"/>
              <a:gd name="T102" fmla="*/ 186 w 494"/>
              <a:gd name="T103" fmla="*/ 377 h 775"/>
              <a:gd name="T104" fmla="*/ 213 w 494"/>
              <a:gd name="T105" fmla="*/ 232 h 775"/>
              <a:gd name="T106" fmla="*/ 452 w 494"/>
              <a:gd name="T107" fmla="*/ 121 h 775"/>
              <a:gd name="T108" fmla="*/ 178 w 494"/>
              <a:gd name="T109" fmla="*/ 250 h 775"/>
              <a:gd name="T110" fmla="*/ 125 w 494"/>
              <a:gd name="T111" fmla="*/ 264 h 775"/>
              <a:gd name="T112" fmla="*/ 371 w 494"/>
              <a:gd name="T113" fmla="*/ 55 h 775"/>
              <a:gd name="T114" fmla="*/ 321 w 494"/>
              <a:gd name="T115" fmla="*/ 483 h 775"/>
              <a:gd name="T116" fmla="*/ 412 w 494"/>
              <a:gd name="T117" fmla="*/ 188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94" h="775">
                <a:moveTo>
                  <a:pt x="445" y="7"/>
                </a:moveTo>
                <a:cubicBezTo>
                  <a:pt x="444" y="6"/>
                  <a:pt x="444" y="6"/>
                  <a:pt x="444" y="6"/>
                </a:cubicBezTo>
                <a:cubicBezTo>
                  <a:pt x="443" y="5"/>
                  <a:pt x="443" y="4"/>
                  <a:pt x="442" y="4"/>
                </a:cubicBezTo>
                <a:cubicBezTo>
                  <a:pt x="441" y="3"/>
                  <a:pt x="441" y="3"/>
                  <a:pt x="440" y="2"/>
                </a:cubicBezTo>
                <a:cubicBezTo>
                  <a:pt x="439" y="1"/>
                  <a:pt x="439" y="1"/>
                  <a:pt x="438" y="1"/>
                </a:cubicBezTo>
                <a:cubicBezTo>
                  <a:pt x="437" y="0"/>
                  <a:pt x="436" y="0"/>
                  <a:pt x="435" y="0"/>
                </a:cubicBezTo>
                <a:cubicBezTo>
                  <a:pt x="434" y="0"/>
                  <a:pt x="433" y="0"/>
                  <a:pt x="433" y="0"/>
                </a:cubicBezTo>
                <a:cubicBezTo>
                  <a:pt x="431" y="0"/>
                  <a:pt x="430" y="0"/>
                  <a:pt x="430" y="0"/>
                </a:cubicBezTo>
                <a:lnTo>
                  <a:pt x="428" y="0"/>
                </a:lnTo>
                <a:cubicBezTo>
                  <a:pt x="423" y="2"/>
                  <a:pt x="381" y="15"/>
                  <a:pt x="332" y="45"/>
                </a:cubicBezTo>
                <a:cubicBezTo>
                  <a:pt x="268" y="84"/>
                  <a:pt x="224" y="131"/>
                  <a:pt x="201" y="185"/>
                </a:cubicBezTo>
                <a:cubicBezTo>
                  <a:pt x="196" y="195"/>
                  <a:pt x="192" y="206"/>
                  <a:pt x="188" y="218"/>
                </a:cubicBezTo>
                <a:lnTo>
                  <a:pt x="112" y="238"/>
                </a:lnTo>
                <a:cubicBezTo>
                  <a:pt x="107" y="239"/>
                  <a:pt x="104" y="242"/>
                  <a:pt x="102" y="246"/>
                </a:cubicBezTo>
                <a:lnTo>
                  <a:pt x="15" y="448"/>
                </a:lnTo>
                <a:lnTo>
                  <a:pt x="15" y="450"/>
                </a:lnTo>
                <a:cubicBezTo>
                  <a:pt x="14" y="450"/>
                  <a:pt x="14" y="451"/>
                  <a:pt x="14" y="452"/>
                </a:cubicBezTo>
                <a:cubicBezTo>
                  <a:pt x="14" y="452"/>
                  <a:pt x="14" y="453"/>
                  <a:pt x="14" y="454"/>
                </a:cubicBezTo>
                <a:cubicBezTo>
                  <a:pt x="14" y="455"/>
                  <a:pt x="14" y="456"/>
                  <a:pt x="15" y="457"/>
                </a:cubicBezTo>
                <a:cubicBezTo>
                  <a:pt x="15" y="457"/>
                  <a:pt x="15" y="458"/>
                  <a:pt x="15" y="459"/>
                </a:cubicBezTo>
                <a:lnTo>
                  <a:pt x="15" y="460"/>
                </a:lnTo>
                <a:lnTo>
                  <a:pt x="16" y="460"/>
                </a:lnTo>
                <a:cubicBezTo>
                  <a:pt x="16" y="461"/>
                  <a:pt x="17" y="462"/>
                  <a:pt x="17" y="462"/>
                </a:cubicBezTo>
                <a:cubicBezTo>
                  <a:pt x="17" y="463"/>
                  <a:pt x="18" y="463"/>
                  <a:pt x="18" y="464"/>
                </a:cubicBezTo>
                <a:cubicBezTo>
                  <a:pt x="19" y="465"/>
                  <a:pt x="20" y="465"/>
                  <a:pt x="21" y="466"/>
                </a:cubicBezTo>
                <a:lnTo>
                  <a:pt x="22" y="466"/>
                </a:lnTo>
                <a:lnTo>
                  <a:pt x="24" y="467"/>
                </a:lnTo>
                <a:cubicBezTo>
                  <a:pt x="25" y="468"/>
                  <a:pt x="26" y="468"/>
                  <a:pt x="26" y="468"/>
                </a:cubicBezTo>
                <a:lnTo>
                  <a:pt x="28" y="468"/>
                </a:lnTo>
                <a:cubicBezTo>
                  <a:pt x="30" y="468"/>
                  <a:pt x="32" y="468"/>
                  <a:pt x="34" y="467"/>
                </a:cubicBezTo>
                <a:lnTo>
                  <a:pt x="159" y="400"/>
                </a:lnTo>
                <a:lnTo>
                  <a:pt x="160" y="417"/>
                </a:lnTo>
                <a:cubicBezTo>
                  <a:pt x="161" y="423"/>
                  <a:pt x="164" y="427"/>
                  <a:pt x="169" y="429"/>
                </a:cubicBezTo>
                <a:lnTo>
                  <a:pt x="311" y="491"/>
                </a:lnTo>
                <a:cubicBezTo>
                  <a:pt x="316" y="493"/>
                  <a:pt x="322" y="492"/>
                  <a:pt x="326" y="489"/>
                </a:cubicBezTo>
                <a:lnTo>
                  <a:pt x="340" y="477"/>
                </a:lnTo>
                <a:lnTo>
                  <a:pt x="378" y="610"/>
                </a:lnTo>
                <a:lnTo>
                  <a:pt x="378" y="611"/>
                </a:lnTo>
                <a:lnTo>
                  <a:pt x="379" y="611"/>
                </a:lnTo>
                <a:cubicBezTo>
                  <a:pt x="379" y="612"/>
                  <a:pt x="379" y="612"/>
                  <a:pt x="380" y="613"/>
                </a:cubicBezTo>
                <a:cubicBezTo>
                  <a:pt x="380" y="613"/>
                  <a:pt x="380" y="614"/>
                  <a:pt x="381" y="615"/>
                </a:cubicBezTo>
                <a:cubicBezTo>
                  <a:pt x="382" y="616"/>
                  <a:pt x="382" y="616"/>
                  <a:pt x="383" y="617"/>
                </a:cubicBezTo>
                <a:cubicBezTo>
                  <a:pt x="384" y="617"/>
                  <a:pt x="384" y="618"/>
                  <a:pt x="385" y="618"/>
                </a:cubicBezTo>
                <a:lnTo>
                  <a:pt x="386" y="619"/>
                </a:lnTo>
                <a:cubicBezTo>
                  <a:pt x="387" y="619"/>
                  <a:pt x="388" y="619"/>
                  <a:pt x="388" y="619"/>
                </a:cubicBezTo>
                <a:cubicBezTo>
                  <a:pt x="389" y="619"/>
                  <a:pt x="390" y="620"/>
                  <a:pt x="391" y="620"/>
                </a:cubicBezTo>
                <a:cubicBezTo>
                  <a:pt x="392" y="620"/>
                  <a:pt x="393" y="620"/>
                  <a:pt x="393" y="620"/>
                </a:cubicBezTo>
                <a:cubicBezTo>
                  <a:pt x="394" y="620"/>
                  <a:pt x="395" y="620"/>
                  <a:pt x="396" y="619"/>
                </a:cubicBezTo>
                <a:lnTo>
                  <a:pt x="397" y="619"/>
                </a:lnTo>
                <a:cubicBezTo>
                  <a:pt x="399" y="618"/>
                  <a:pt x="400" y="617"/>
                  <a:pt x="402" y="616"/>
                </a:cubicBezTo>
                <a:lnTo>
                  <a:pt x="402" y="615"/>
                </a:lnTo>
                <a:cubicBezTo>
                  <a:pt x="403" y="614"/>
                  <a:pt x="404" y="613"/>
                  <a:pt x="404" y="612"/>
                </a:cubicBezTo>
                <a:lnTo>
                  <a:pt x="492" y="409"/>
                </a:lnTo>
                <a:cubicBezTo>
                  <a:pt x="493" y="405"/>
                  <a:pt x="493" y="401"/>
                  <a:pt x="491" y="397"/>
                </a:cubicBezTo>
                <a:lnTo>
                  <a:pt x="453" y="328"/>
                </a:lnTo>
                <a:cubicBezTo>
                  <a:pt x="458" y="318"/>
                  <a:pt x="463" y="308"/>
                  <a:pt x="467" y="299"/>
                </a:cubicBezTo>
                <a:cubicBezTo>
                  <a:pt x="490" y="245"/>
                  <a:pt x="494" y="181"/>
                  <a:pt x="478" y="108"/>
                </a:cubicBezTo>
                <a:cubicBezTo>
                  <a:pt x="466" y="50"/>
                  <a:pt x="446" y="9"/>
                  <a:pt x="445" y="7"/>
                </a:cubicBezTo>
                <a:close/>
                <a:moveTo>
                  <a:pt x="262" y="480"/>
                </a:moveTo>
                <a:cubicBezTo>
                  <a:pt x="258" y="479"/>
                  <a:pt x="254" y="479"/>
                  <a:pt x="251" y="481"/>
                </a:cubicBezTo>
                <a:cubicBezTo>
                  <a:pt x="248" y="483"/>
                  <a:pt x="246" y="486"/>
                  <a:pt x="245" y="490"/>
                </a:cubicBezTo>
                <a:lnTo>
                  <a:pt x="220" y="580"/>
                </a:lnTo>
                <a:cubicBezTo>
                  <a:pt x="213" y="574"/>
                  <a:pt x="205" y="568"/>
                  <a:pt x="195" y="564"/>
                </a:cubicBezTo>
                <a:cubicBezTo>
                  <a:pt x="186" y="560"/>
                  <a:pt x="176" y="558"/>
                  <a:pt x="166" y="557"/>
                </a:cubicBezTo>
                <a:lnTo>
                  <a:pt x="215" y="477"/>
                </a:lnTo>
                <a:cubicBezTo>
                  <a:pt x="217" y="474"/>
                  <a:pt x="218" y="470"/>
                  <a:pt x="217" y="466"/>
                </a:cubicBezTo>
                <a:cubicBezTo>
                  <a:pt x="216" y="463"/>
                  <a:pt x="214" y="459"/>
                  <a:pt x="211" y="457"/>
                </a:cubicBezTo>
                <a:cubicBezTo>
                  <a:pt x="207" y="455"/>
                  <a:pt x="204" y="455"/>
                  <a:pt x="200" y="456"/>
                </a:cubicBezTo>
                <a:cubicBezTo>
                  <a:pt x="196" y="457"/>
                  <a:pt x="193" y="459"/>
                  <a:pt x="191" y="462"/>
                </a:cubicBezTo>
                <a:lnTo>
                  <a:pt x="130" y="561"/>
                </a:lnTo>
                <a:cubicBezTo>
                  <a:pt x="129" y="561"/>
                  <a:pt x="128" y="562"/>
                  <a:pt x="127" y="562"/>
                </a:cubicBezTo>
                <a:cubicBezTo>
                  <a:pt x="123" y="560"/>
                  <a:pt x="119" y="558"/>
                  <a:pt x="116" y="556"/>
                </a:cubicBezTo>
                <a:cubicBezTo>
                  <a:pt x="96" y="547"/>
                  <a:pt x="73" y="547"/>
                  <a:pt x="53" y="555"/>
                </a:cubicBezTo>
                <a:cubicBezTo>
                  <a:pt x="33" y="563"/>
                  <a:pt x="17" y="579"/>
                  <a:pt x="8" y="599"/>
                </a:cubicBezTo>
                <a:cubicBezTo>
                  <a:pt x="0" y="619"/>
                  <a:pt x="0" y="641"/>
                  <a:pt x="8" y="661"/>
                </a:cubicBezTo>
                <a:cubicBezTo>
                  <a:pt x="16" y="681"/>
                  <a:pt x="31" y="697"/>
                  <a:pt x="51" y="706"/>
                </a:cubicBezTo>
                <a:cubicBezTo>
                  <a:pt x="63" y="711"/>
                  <a:pt x="75" y="713"/>
                  <a:pt x="88" y="712"/>
                </a:cubicBezTo>
                <a:cubicBezTo>
                  <a:pt x="98" y="723"/>
                  <a:pt x="109" y="731"/>
                  <a:pt x="121" y="736"/>
                </a:cubicBezTo>
                <a:cubicBezTo>
                  <a:pt x="133" y="741"/>
                  <a:pt x="147" y="744"/>
                  <a:pt x="161" y="743"/>
                </a:cubicBezTo>
                <a:cubicBezTo>
                  <a:pt x="169" y="753"/>
                  <a:pt x="180" y="761"/>
                  <a:pt x="191" y="766"/>
                </a:cubicBezTo>
                <a:cubicBezTo>
                  <a:pt x="211" y="775"/>
                  <a:pt x="233" y="775"/>
                  <a:pt x="254" y="767"/>
                </a:cubicBezTo>
                <a:cubicBezTo>
                  <a:pt x="274" y="759"/>
                  <a:pt x="290" y="744"/>
                  <a:pt x="298" y="724"/>
                </a:cubicBezTo>
                <a:cubicBezTo>
                  <a:pt x="307" y="704"/>
                  <a:pt x="307" y="681"/>
                  <a:pt x="299" y="661"/>
                </a:cubicBezTo>
                <a:cubicBezTo>
                  <a:pt x="291" y="641"/>
                  <a:pt x="276" y="625"/>
                  <a:pt x="256" y="616"/>
                </a:cubicBezTo>
                <a:cubicBezTo>
                  <a:pt x="252" y="615"/>
                  <a:pt x="248" y="613"/>
                  <a:pt x="244" y="612"/>
                </a:cubicBezTo>
                <a:cubicBezTo>
                  <a:pt x="243" y="611"/>
                  <a:pt x="243" y="610"/>
                  <a:pt x="242" y="609"/>
                </a:cubicBezTo>
                <a:lnTo>
                  <a:pt x="272" y="497"/>
                </a:lnTo>
                <a:cubicBezTo>
                  <a:pt x="273" y="493"/>
                  <a:pt x="273" y="489"/>
                  <a:pt x="271" y="486"/>
                </a:cubicBezTo>
                <a:cubicBezTo>
                  <a:pt x="269" y="483"/>
                  <a:pt x="266" y="481"/>
                  <a:pt x="262" y="480"/>
                </a:cubicBezTo>
                <a:close/>
                <a:moveTo>
                  <a:pt x="99" y="596"/>
                </a:moveTo>
                <a:cubicBezTo>
                  <a:pt x="103" y="602"/>
                  <a:pt x="112" y="603"/>
                  <a:pt x="119" y="599"/>
                </a:cubicBezTo>
                <a:cubicBezTo>
                  <a:pt x="123" y="595"/>
                  <a:pt x="127" y="593"/>
                  <a:pt x="131" y="591"/>
                </a:cubicBezTo>
                <a:cubicBezTo>
                  <a:pt x="135" y="589"/>
                  <a:pt x="139" y="588"/>
                  <a:pt x="143" y="587"/>
                </a:cubicBezTo>
                <a:lnTo>
                  <a:pt x="143" y="587"/>
                </a:lnTo>
                <a:cubicBezTo>
                  <a:pt x="157" y="583"/>
                  <a:pt x="171" y="585"/>
                  <a:pt x="184" y="590"/>
                </a:cubicBezTo>
                <a:cubicBezTo>
                  <a:pt x="197" y="596"/>
                  <a:pt x="208" y="605"/>
                  <a:pt x="215" y="618"/>
                </a:cubicBezTo>
                <a:cubicBezTo>
                  <a:pt x="217" y="622"/>
                  <a:pt x="218" y="625"/>
                  <a:pt x="220" y="629"/>
                </a:cubicBezTo>
                <a:cubicBezTo>
                  <a:pt x="221" y="634"/>
                  <a:pt x="222" y="638"/>
                  <a:pt x="223" y="643"/>
                </a:cubicBezTo>
                <a:cubicBezTo>
                  <a:pt x="223" y="647"/>
                  <a:pt x="225" y="651"/>
                  <a:pt x="228" y="653"/>
                </a:cubicBezTo>
                <a:cubicBezTo>
                  <a:pt x="231" y="655"/>
                  <a:pt x="235" y="656"/>
                  <a:pt x="239" y="656"/>
                </a:cubicBezTo>
                <a:cubicBezTo>
                  <a:pt x="244" y="655"/>
                  <a:pt x="249" y="651"/>
                  <a:pt x="251" y="646"/>
                </a:cubicBezTo>
                <a:cubicBezTo>
                  <a:pt x="273" y="659"/>
                  <a:pt x="283" y="688"/>
                  <a:pt x="272" y="712"/>
                </a:cubicBezTo>
                <a:cubicBezTo>
                  <a:pt x="267" y="725"/>
                  <a:pt x="256" y="735"/>
                  <a:pt x="243" y="741"/>
                </a:cubicBezTo>
                <a:cubicBezTo>
                  <a:pt x="230" y="746"/>
                  <a:pt x="215" y="746"/>
                  <a:pt x="202" y="740"/>
                </a:cubicBezTo>
                <a:cubicBezTo>
                  <a:pt x="193" y="736"/>
                  <a:pt x="185" y="729"/>
                  <a:pt x="179" y="721"/>
                </a:cubicBezTo>
                <a:cubicBezTo>
                  <a:pt x="179" y="720"/>
                  <a:pt x="178" y="719"/>
                  <a:pt x="178" y="719"/>
                </a:cubicBezTo>
                <a:cubicBezTo>
                  <a:pt x="177" y="719"/>
                  <a:pt x="177" y="718"/>
                  <a:pt x="176" y="717"/>
                </a:cubicBezTo>
                <a:cubicBezTo>
                  <a:pt x="175" y="717"/>
                  <a:pt x="174" y="716"/>
                  <a:pt x="173" y="716"/>
                </a:cubicBezTo>
                <a:cubicBezTo>
                  <a:pt x="173" y="716"/>
                  <a:pt x="172" y="715"/>
                  <a:pt x="171" y="715"/>
                </a:cubicBezTo>
                <a:cubicBezTo>
                  <a:pt x="170" y="715"/>
                  <a:pt x="169" y="715"/>
                  <a:pt x="168" y="715"/>
                </a:cubicBezTo>
                <a:lnTo>
                  <a:pt x="166" y="715"/>
                </a:lnTo>
                <a:cubicBezTo>
                  <a:pt x="154" y="716"/>
                  <a:pt x="143" y="714"/>
                  <a:pt x="132" y="710"/>
                </a:cubicBezTo>
                <a:cubicBezTo>
                  <a:pt x="122" y="705"/>
                  <a:pt x="113" y="698"/>
                  <a:pt x="106" y="689"/>
                </a:cubicBezTo>
                <a:cubicBezTo>
                  <a:pt x="105" y="688"/>
                  <a:pt x="105" y="687"/>
                  <a:pt x="104" y="687"/>
                </a:cubicBezTo>
                <a:cubicBezTo>
                  <a:pt x="104" y="687"/>
                  <a:pt x="103" y="686"/>
                  <a:pt x="102" y="686"/>
                </a:cubicBezTo>
                <a:cubicBezTo>
                  <a:pt x="101" y="685"/>
                  <a:pt x="100" y="685"/>
                  <a:pt x="100" y="684"/>
                </a:cubicBezTo>
                <a:cubicBezTo>
                  <a:pt x="99" y="684"/>
                  <a:pt x="98" y="684"/>
                  <a:pt x="97" y="683"/>
                </a:cubicBezTo>
                <a:cubicBezTo>
                  <a:pt x="96" y="683"/>
                  <a:pt x="95" y="683"/>
                  <a:pt x="95" y="683"/>
                </a:cubicBezTo>
                <a:lnTo>
                  <a:pt x="92" y="683"/>
                </a:lnTo>
                <a:cubicBezTo>
                  <a:pt x="82" y="685"/>
                  <a:pt x="72" y="684"/>
                  <a:pt x="62" y="680"/>
                </a:cubicBezTo>
                <a:cubicBezTo>
                  <a:pt x="49" y="674"/>
                  <a:pt x="39" y="664"/>
                  <a:pt x="34" y="651"/>
                </a:cubicBezTo>
                <a:cubicBezTo>
                  <a:pt x="29" y="637"/>
                  <a:pt x="29" y="623"/>
                  <a:pt x="35" y="610"/>
                </a:cubicBezTo>
                <a:cubicBezTo>
                  <a:pt x="40" y="597"/>
                  <a:pt x="51" y="587"/>
                  <a:pt x="64" y="582"/>
                </a:cubicBezTo>
                <a:cubicBezTo>
                  <a:pt x="75" y="577"/>
                  <a:pt x="87" y="577"/>
                  <a:pt x="98" y="580"/>
                </a:cubicBezTo>
                <a:cubicBezTo>
                  <a:pt x="97" y="582"/>
                  <a:pt x="96" y="583"/>
                  <a:pt x="96" y="585"/>
                </a:cubicBezTo>
                <a:cubicBezTo>
                  <a:pt x="95" y="589"/>
                  <a:pt x="96" y="593"/>
                  <a:pt x="99" y="596"/>
                </a:cubicBezTo>
                <a:close/>
                <a:moveTo>
                  <a:pt x="372" y="142"/>
                </a:moveTo>
                <a:cubicBezTo>
                  <a:pt x="355" y="135"/>
                  <a:pt x="336" y="134"/>
                  <a:pt x="319" y="141"/>
                </a:cubicBezTo>
                <a:cubicBezTo>
                  <a:pt x="302" y="148"/>
                  <a:pt x="288" y="161"/>
                  <a:pt x="281" y="178"/>
                </a:cubicBezTo>
                <a:cubicBezTo>
                  <a:pt x="273" y="195"/>
                  <a:pt x="273" y="214"/>
                  <a:pt x="280" y="232"/>
                </a:cubicBezTo>
                <a:cubicBezTo>
                  <a:pt x="287" y="249"/>
                  <a:pt x="300" y="262"/>
                  <a:pt x="317" y="270"/>
                </a:cubicBezTo>
                <a:cubicBezTo>
                  <a:pt x="334" y="277"/>
                  <a:pt x="353" y="277"/>
                  <a:pt x="370" y="271"/>
                </a:cubicBezTo>
                <a:cubicBezTo>
                  <a:pt x="378" y="268"/>
                  <a:pt x="385" y="263"/>
                  <a:pt x="391" y="258"/>
                </a:cubicBezTo>
                <a:cubicBezTo>
                  <a:pt x="392" y="257"/>
                  <a:pt x="393" y="256"/>
                  <a:pt x="394" y="255"/>
                </a:cubicBezTo>
                <a:cubicBezTo>
                  <a:pt x="400" y="249"/>
                  <a:pt x="405" y="242"/>
                  <a:pt x="409" y="233"/>
                </a:cubicBezTo>
                <a:cubicBezTo>
                  <a:pt x="414" y="220"/>
                  <a:pt x="416" y="205"/>
                  <a:pt x="413" y="191"/>
                </a:cubicBezTo>
                <a:lnTo>
                  <a:pt x="412" y="188"/>
                </a:lnTo>
                <a:cubicBezTo>
                  <a:pt x="411" y="186"/>
                  <a:pt x="410" y="183"/>
                  <a:pt x="409" y="180"/>
                </a:cubicBezTo>
                <a:cubicBezTo>
                  <a:pt x="402" y="163"/>
                  <a:pt x="389" y="149"/>
                  <a:pt x="372" y="142"/>
                </a:cubicBezTo>
                <a:close/>
                <a:moveTo>
                  <a:pt x="382" y="222"/>
                </a:moveTo>
                <a:cubicBezTo>
                  <a:pt x="373" y="243"/>
                  <a:pt x="349" y="253"/>
                  <a:pt x="328" y="244"/>
                </a:cubicBezTo>
                <a:cubicBezTo>
                  <a:pt x="308" y="235"/>
                  <a:pt x="298" y="210"/>
                  <a:pt x="307" y="190"/>
                </a:cubicBezTo>
                <a:cubicBezTo>
                  <a:pt x="311" y="180"/>
                  <a:pt x="319" y="172"/>
                  <a:pt x="329" y="168"/>
                </a:cubicBezTo>
                <a:cubicBezTo>
                  <a:pt x="340" y="164"/>
                  <a:pt x="351" y="164"/>
                  <a:pt x="361" y="168"/>
                </a:cubicBezTo>
                <a:cubicBezTo>
                  <a:pt x="382" y="177"/>
                  <a:pt x="391" y="201"/>
                  <a:pt x="382" y="222"/>
                </a:cubicBezTo>
                <a:close/>
                <a:moveTo>
                  <a:pt x="437" y="358"/>
                </a:moveTo>
                <a:lnTo>
                  <a:pt x="463" y="404"/>
                </a:lnTo>
                <a:lnTo>
                  <a:pt x="394" y="563"/>
                </a:lnTo>
                <a:lnTo>
                  <a:pt x="364" y="457"/>
                </a:lnTo>
                <a:cubicBezTo>
                  <a:pt x="390" y="430"/>
                  <a:pt x="415" y="396"/>
                  <a:pt x="437" y="358"/>
                </a:cubicBezTo>
                <a:close/>
                <a:moveTo>
                  <a:pt x="425" y="321"/>
                </a:moveTo>
                <a:lnTo>
                  <a:pt x="424" y="322"/>
                </a:lnTo>
                <a:cubicBezTo>
                  <a:pt x="400" y="369"/>
                  <a:pt x="371" y="410"/>
                  <a:pt x="340" y="440"/>
                </a:cubicBezTo>
                <a:lnTo>
                  <a:pt x="314" y="461"/>
                </a:lnTo>
                <a:lnTo>
                  <a:pt x="188" y="407"/>
                </a:lnTo>
                <a:lnTo>
                  <a:pt x="186" y="377"/>
                </a:lnTo>
                <a:cubicBezTo>
                  <a:pt x="186" y="334"/>
                  <a:pt x="195" y="285"/>
                  <a:pt x="212" y="235"/>
                </a:cubicBezTo>
                <a:lnTo>
                  <a:pt x="213" y="233"/>
                </a:lnTo>
                <a:lnTo>
                  <a:pt x="213" y="232"/>
                </a:lnTo>
                <a:cubicBezTo>
                  <a:pt x="217" y="220"/>
                  <a:pt x="222" y="208"/>
                  <a:pt x="227" y="196"/>
                </a:cubicBezTo>
                <a:cubicBezTo>
                  <a:pt x="247" y="149"/>
                  <a:pt x="285" y="108"/>
                  <a:pt x="341" y="73"/>
                </a:cubicBezTo>
                <a:lnTo>
                  <a:pt x="452" y="121"/>
                </a:lnTo>
                <a:cubicBezTo>
                  <a:pt x="464" y="185"/>
                  <a:pt x="461" y="241"/>
                  <a:pt x="441" y="288"/>
                </a:cubicBezTo>
                <a:cubicBezTo>
                  <a:pt x="436" y="299"/>
                  <a:pt x="431" y="310"/>
                  <a:pt x="425" y="321"/>
                </a:cubicBezTo>
                <a:close/>
                <a:moveTo>
                  <a:pt x="178" y="250"/>
                </a:moveTo>
                <a:cubicBezTo>
                  <a:pt x="165" y="292"/>
                  <a:pt x="159" y="332"/>
                  <a:pt x="157" y="368"/>
                </a:cubicBezTo>
                <a:lnTo>
                  <a:pt x="57" y="422"/>
                </a:lnTo>
                <a:lnTo>
                  <a:pt x="125" y="264"/>
                </a:lnTo>
                <a:lnTo>
                  <a:pt x="178" y="250"/>
                </a:lnTo>
                <a:close/>
                <a:moveTo>
                  <a:pt x="443" y="86"/>
                </a:moveTo>
                <a:lnTo>
                  <a:pt x="371" y="55"/>
                </a:lnTo>
                <a:cubicBezTo>
                  <a:pt x="394" y="44"/>
                  <a:pt x="413" y="36"/>
                  <a:pt x="424" y="32"/>
                </a:cubicBezTo>
                <a:cubicBezTo>
                  <a:pt x="429" y="43"/>
                  <a:pt x="437" y="62"/>
                  <a:pt x="443" y="86"/>
                </a:cubicBezTo>
                <a:close/>
                <a:moveTo>
                  <a:pt x="321" y="483"/>
                </a:moveTo>
                <a:lnTo>
                  <a:pt x="391" y="258"/>
                </a:lnTo>
                <a:lnTo>
                  <a:pt x="321" y="483"/>
                </a:lnTo>
                <a:close/>
                <a:moveTo>
                  <a:pt x="412" y="188"/>
                </a:moveTo>
                <a:lnTo>
                  <a:pt x="443" y="86"/>
                </a:lnTo>
                <a:lnTo>
                  <a:pt x="412" y="188"/>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69" name="Freeform 35">
            <a:extLst>
              <a:ext uri="{FF2B5EF4-FFF2-40B4-BE49-F238E27FC236}">
                <a16:creationId xmlns:a16="http://schemas.microsoft.com/office/drawing/2014/main" id="{BAD7D7CA-CB04-4683-A1FC-FE13C1A50C98}"/>
              </a:ext>
            </a:extLst>
          </p:cNvPr>
          <p:cNvSpPr>
            <a:spLocks noEditPoints="1"/>
          </p:cNvSpPr>
          <p:nvPr/>
        </p:nvSpPr>
        <p:spPr bwMode="auto">
          <a:xfrm>
            <a:off x="906463" y="5578475"/>
            <a:ext cx="238125" cy="238125"/>
          </a:xfrm>
          <a:custGeom>
            <a:avLst/>
            <a:gdLst>
              <a:gd name="T0" fmla="*/ 541 w 623"/>
              <a:gd name="T1" fmla="*/ 244 h 622"/>
              <a:gd name="T2" fmla="*/ 557 w 623"/>
              <a:gd name="T3" fmla="*/ 116 h 622"/>
              <a:gd name="T4" fmla="*/ 426 w 623"/>
              <a:gd name="T5" fmla="*/ 101 h 622"/>
              <a:gd name="T6" fmla="*/ 348 w 623"/>
              <a:gd name="T7" fmla="*/ 0 h 622"/>
              <a:gd name="T8" fmla="*/ 245 w 623"/>
              <a:gd name="T9" fmla="*/ 81 h 622"/>
              <a:gd name="T10" fmla="*/ 117 w 623"/>
              <a:gd name="T11" fmla="*/ 65 h 622"/>
              <a:gd name="T12" fmla="*/ 102 w 623"/>
              <a:gd name="T13" fmla="*/ 196 h 622"/>
              <a:gd name="T14" fmla="*/ 0 w 623"/>
              <a:gd name="T15" fmla="*/ 274 h 622"/>
              <a:gd name="T16" fmla="*/ 82 w 623"/>
              <a:gd name="T17" fmla="*/ 377 h 622"/>
              <a:gd name="T18" fmla="*/ 66 w 623"/>
              <a:gd name="T19" fmla="*/ 505 h 622"/>
              <a:gd name="T20" fmla="*/ 196 w 623"/>
              <a:gd name="T21" fmla="*/ 520 h 622"/>
              <a:gd name="T22" fmla="*/ 275 w 623"/>
              <a:gd name="T23" fmla="*/ 622 h 622"/>
              <a:gd name="T24" fmla="*/ 378 w 623"/>
              <a:gd name="T25" fmla="*/ 540 h 622"/>
              <a:gd name="T26" fmla="*/ 506 w 623"/>
              <a:gd name="T27" fmla="*/ 556 h 622"/>
              <a:gd name="T28" fmla="*/ 521 w 623"/>
              <a:gd name="T29" fmla="*/ 425 h 622"/>
              <a:gd name="T30" fmla="*/ 623 w 623"/>
              <a:gd name="T31" fmla="*/ 347 h 622"/>
              <a:gd name="T32" fmla="*/ 316 w 623"/>
              <a:gd name="T33" fmla="*/ 300 h 622"/>
              <a:gd name="T34" fmla="*/ 290 w 623"/>
              <a:gd name="T35" fmla="*/ 276 h 622"/>
              <a:gd name="T36" fmla="*/ 336 w 623"/>
              <a:gd name="T37" fmla="*/ 273 h 622"/>
              <a:gd name="T38" fmla="*/ 361 w 623"/>
              <a:gd name="T39" fmla="*/ 264 h 622"/>
              <a:gd name="T40" fmla="*/ 325 w 623"/>
              <a:gd name="T41" fmla="*/ 222 h 622"/>
              <a:gd name="T42" fmla="*/ 297 w 623"/>
              <a:gd name="T43" fmla="*/ 237 h 622"/>
              <a:gd name="T44" fmla="*/ 272 w 623"/>
              <a:gd name="T45" fmla="*/ 303 h 622"/>
              <a:gd name="T46" fmla="*/ 337 w 623"/>
              <a:gd name="T47" fmla="*/ 347 h 622"/>
              <a:gd name="T48" fmla="*/ 258 w 623"/>
              <a:gd name="T49" fmla="*/ 345 h 622"/>
              <a:gd name="T50" fmla="*/ 297 w 623"/>
              <a:gd name="T51" fmla="*/ 399 h 622"/>
              <a:gd name="T52" fmla="*/ 325 w 623"/>
              <a:gd name="T53" fmla="*/ 385 h 622"/>
              <a:gd name="T54" fmla="*/ 317 w 623"/>
              <a:gd name="T55" fmla="*/ 293 h 622"/>
              <a:gd name="T56" fmla="*/ 311 w 623"/>
              <a:gd name="T57" fmla="*/ 148 h 622"/>
              <a:gd name="T58" fmla="*/ 173 w 623"/>
              <a:gd name="T59" fmla="*/ 396 h 622"/>
              <a:gd name="T60" fmla="*/ 312 w 623"/>
              <a:gd name="T61" fmla="*/ 473 h 622"/>
              <a:gd name="T62" fmla="*/ 455 w 623"/>
              <a:gd name="T63" fmla="*/ 234 h 622"/>
              <a:gd name="T64" fmla="*/ 425 w 623"/>
              <a:gd name="T65" fmla="*/ 382 h 622"/>
              <a:gd name="T66" fmla="*/ 311 w 623"/>
              <a:gd name="T67" fmla="*/ 445 h 622"/>
              <a:gd name="T68" fmla="*/ 193 w 623"/>
              <a:gd name="T69" fmla="*/ 248 h 622"/>
              <a:gd name="T70" fmla="*/ 446 w 623"/>
              <a:gd name="T71" fmla="*/ 310 h 622"/>
              <a:gd name="T72" fmla="*/ 495 w 623"/>
              <a:gd name="T73" fmla="*/ 437 h 622"/>
              <a:gd name="T74" fmla="*/ 494 w 623"/>
              <a:gd name="T75" fmla="*/ 528 h 622"/>
              <a:gd name="T76" fmla="*/ 360 w 623"/>
              <a:gd name="T77" fmla="*/ 517 h 622"/>
              <a:gd name="T78" fmla="*/ 286 w 623"/>
              <a:gd name="T79" fmla="*/ 594 h 622"/>
              <a:gd name="T80" fmla="*/ 200 w 623"/>
              <a:gd name="T81" fmla="*/ 491 h 622"/>
              <a:gd name="T82" fmla="*/ 130 w 623"/>
              <a:gd name="T83" fmla="*/ 529 h 622"/>
              <a:gd name="T84" fmla="*/ 132 w 623"/>
              <a:gd name="T85" fmla="*/ 423 h 622"/>
              <a:gd name="T86" fmla="*/ 29 w 623"/>
              <a:gd name="T87" fmla="*/ 337 h 622"/>
              <a:gd name="T88" fmla="*/ 105 w 623"/>
              <a:gd name="T89" fmla="*/ 263 h 622"/>
              <a:gd name="T90" fmla="*/ 93 w 623"/>
              <a:gd name="T91" fmla="*/ 129 h 622"/>
              <a:gd name="T92" fmla="*/ 199 w 623"/>
              <a:gd name="T93" fmla="*/ 131 h 622"/>
              <a:gd name="T94" fmla="*/ 285 w 623"/>
              <a:gd name="T95" fmla="*/ 28 h 622"/>
              <a:gd name="T96" fmla="*/ 359 w 623"/>
              <a:gd name="T97" fmla="*/ 104 h 622"/>
              <a:gd name="T98" fmla="*/ 493 w 623"/>
              <a:gd name="T99" fmla="*/ 92 h 622"/>
              <a:gd name="T100" fmla="*/ 491 w 623"/>
              <a:gd name="T101" fmla="*/ 198 h 622"/>
              <a:gd name="T102" fmla="*/ 594 w 623"/>
              <a:gd name="T103" fmla="*/ 284 h 622"/>
              <a:gd name="T104" fmla="*/ 518 w 623"/>
              <a:gd name="T105" fmla="*/ 358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23" h="622">
                <a:moveTo>
                  <a:pt x="622" y="273"/>
                </a:moveTo>
                <a:cubicBezTo>
                  <a:pt x="622" y="266"/>
                  <a:pt x="618" y="261"/>
                  <a:pt x="612" y="259"/>
                </a:cubicBezTo>
                <a:cubicBezTo>
                  <a:pt x="596" y="256"/>
                  <a:pt x="559" y="247"/>
                  <a:pt x="541" y="244"/>
                </a:cubicBezTo>
                <a:lnTo>
                  <a:pt x="520" y="195"/>
                </a:lnTo>
                <a:cubicBezTo>
                  <a:pt x="530" y="180"/>
                  <a:pt x="549" y="151"/>
                  <a:pt x="559" y="134"/>
                </a:cubicBezTo>
                <a:cubicBezTo>
                  <a:pt x="562" y="128"/>
                  <a:pt x="562" y="121"/>
                  <a:pt x="557" y="116"/>
                </a:cubicBezTo>
                <a:lnTo>
                  <a:pt x="505" y="64"/>
                </a:lnTo>
                <a:cubicBezTo>
                  <a:pt x="500" y="59"/>
                  <a:pt x="493" y="59"/>
                  <a:pt x="487" y="62"/>
                </a:cubicBezTo>
                <a:cubicBezTo>
                  <a:pt x="470" y="73"/>
                  <a:pt x="441" y="91"/>
                  <a:pt x="426" y="101"/>
                </a:cubicBezTo>
                <a:lnTo>
                  <a:pt x="377" y="81"/>
                </a:lnTo>
                <a:cubicBezTo>
                  <a:pt x="374" y="65"/>
                  <a:pt x="367" y="34"/>
                  <a:pt x="361" y="10"/>
                </a:cubicBezTo>
                <a:cubicBezTo>
                  <a:pt x="360" y="4"/>
                  <a:pt x="354" y="0"/>
                  <a:pt x="348" y="0"/>
                </a:cubicBezTo>
                <a:lnTo>
                  <a:pt x="274" y="0"/>
                </a:lnTo>
                <a:cubicBezTo>
                  <a:pt x="267" y="0"/>
                  <a:pt x="262" y="4"/>
                  <a:pt x="260" y="11"/>
                </a:cubicBezTo>
                <a:cubicBezTo>
                  <a:pt x="257" y="23"/>
                  <a:pt x="248" y="62"/>
                  <a:pt x="245" y="81"/>
                </a:cubicBezTo>
                <a:lnTo>
                  <a:pt x="195" y="102"/>
                </a:lnTo>
                <a:cubicBezTo>
                  <a:pt x="180" y="91"/>
                  <a:pt x="148" y="71"/>
                  <a:pt x="134" y="63"/>
                </a:cubicBezTo>
                <a:cubicBezTo>
                  <a:pt x="129" y="60"/>
                  <a:pt x="122" y="60"/>
                  <a:pt x="117" y="65"/>
                </a:cubicBezTo>
                <a:lnTo>
                  <a:pt x="65" y="117"/>
                </a:lnTo>
                <a:cubicBezTo>
                  <a:pt x="60" y="122"/>
                  <a:pt x="60" y="129"/>
                  <a:pt x="63" y="135"/>
                </a:cubicBezTo>
                <a:cubicBezTo>
                  <a:pt x="71" y="148"/>
                  <a:pt x="91" y="180"/>
                  <a:pt x="102" y="196"/>
                </a:cubicBezTo>
                <a:lnTo>
                  <a:pt x="82" y="245"/>
                </a:lnTo>
                <a:cubicBezTo>
                  <a:pt x="64" y="248"/>
                  <a:pt x="30" y="256"/>
                  <a:pt x="11" y="261"/>
                </a:cubicBezTo>
                <a:cubicBezTo>
                  <a:pt x="5" y="262"/>
                  <a:pt x="0" y="268"/>
                  <a:pt x="0" y="274"/>
                </a:cubicBezTo>
                <a:lnTo>
                  <a:pt x="1" y="348"/>
                </a:lnTo>
                <a:cubicBezTo>
                  <a:pt x="1" y="355"/>
                  <a:pt x="5" y="360"/>
                  <a:pt x="11" y="362"/>
                </a:cubicBezTo>
                <a:cubicBezTo>
                  <a:pt x="13" y="362"/>
                  <a:pt x="60" y="373"/>
                  <a:pt x="82" y="377"/>
                </a:cubicBezTo>
                <a:lnTo>
                  <a:pt x="103" y="427"/>
                </a:lnTo>
                <a:cubicBezTo>
                  <a:pt x="93" y="441"/>
                  <a:pt x="74" y="471"/>
                  <a:pt x="64" y="488"/>
                </a:cubicBezTo>
                <a:cubicBezTo>
                  <a:pt x="60" y="493"/>
                  <a:pt x="61" y="500"/>
                  <a:pt x="66" y="505"/>
                </a:cubicBezTo>
                <a:lnTo>
                  <a:pt x="118" y="557"/>
                </a:lnTo>
                <a:cubicBezTo>
                  <a:pt x="123" y="562"/>
                  <a:pt x="130" y="563"/>
                  <a:pt x="136" y="559"/>
                </a:cubicBezTo>
                <a:cubicBezTo>
                  <a:pt x="149" y="551"/>
                  <a:pt x="181" y="531"/>
                  <a:pt x="196" y="520"/>
                </a:cubicBezTo>
                <a:lnTo>
                  <a:pt x="246" y="540"/>
                </a:lnTo>
                <a:cubicBezTo>
                  <a:pt x="249" y="558"/>
                  <a:pt x="257" y="592"/>
                  <a:pt x="262" y="611"/>
                </a:cubicBezTo>
                <a:cubicBezTo>
                  <a:pt x="263" y="617"/>
                  <a:pt x="269" y="622"/>
                  <a:pt x="275" y="622"/>
                </a:cubicBezTo>
                <a:lnTo>
                  <a:pt x="349" y="622"/>
                </a:lnTo>
                <a:cubicBezTo>
                  <a:pt x="356" y="622"/>
                  <a:pt x="361" y="617"/>
                  <a:pt x="363" y="611"/>
                </a:cubicBezTo>
                <a:cubicBezTo>
                  <a:pt x="368" y="587"/>
                  <a:pt x="375" y="556"/>
                  <a:pt x="378" y="540"/>
                </a:cubicBezTo>
                <a:lnTo>
                  <a:pt x="427" y="519"/>
                </a:lnTo>
                <a:cubicBezTo>
                  <a:pt x="443" y="530"/>
                  <a:pt x="475" y="550"/>
                  <a:pt x="489" y="558"/>
                </a:cubicBezTo>
                <a:cubicBezTo>
                  <a:pt x="494" y="562"/>
                  <a:pt x="501" y="561"/>
                  <a:pt x="506" y="556"/>
                </a:cubicBezTo>
                <a:lnTo>
                  <a:pt x="558" y="504"/>
                </a:lnTo>
                <a:cubicBezTo>
                  <a:pt x="563" y="499"/>
                  <a:pt x="563" y="492"/>
                  <a:pt x="560" y="487"/>
                </a:cubicBezTo>
                <a:cubicBezTo>
                  <a:pt x="560" y="486"/>
                  <a:pt x="532" y="442"/>
                  <a:pt x="521" y="425"/>
                </a:cubicBezTo>
                <a:lnTo>
                  <a:pt x="541" y="376"/>
                </a:lnTo>
                <a:cubicBezTo>
                  <a:pt x="563" y="372"/>
                  <a:pt x="611" y="361"/>
                  <a:pt x="612" y="360"/>
                </a:cubicBezTo>
                <a:cubicBezTo>
                  <a:pt x="618" y="359"/>
                  <a:pt x="623" y="353"/>
                  <a:pt x="623" y="347"/>
                </a:cubicBezTo>
                <a:lnTo>
                  <a:pt x="622" y="273"/>
                </a:lnTo>
                <a:close/>
                <a:moveTo>
                  <a:pt x="317" y="293"/>
                </a:moveTo>
                <a:lnTo>
                  <a:pt x="316" y="300"/>
                </a:lnTo>
                <a:lnTo>
                  <a:pt x="317" y="293"/>
                </a:lnTo>
                <a:cubicBezTo>
                  <a:pt x="307" y="291"/>
                  <a:pt x="297" y="290"/>
                  <a:pt x="293" y="285"/>
                </a:cubicBezTo>
                <a:cubicBezTo>
                  <a:pt x="291" y="282"/>
                  <a:pt x="290" y="279"/>
                  <a:pt x="290" y="276"/>
                </a:cubicBezTo>
                <a:cubicBezTo>
                  <a:pt x="290" y="273"/>
                  <a:pt x="292" y="270"/>
                  <a:pt x="294" y="269"/>
                </a:cubicBezTo>
                <a:cubicBezTo>
                  <a:pt x="299" y="264"/>
                  <a:pt x="309" y="263"/>
                  <a:pt x="317" y="264"/>
                </a:cubicBezTo>
                <a:cubicBezTo>
                  <a:pt x="323" y="266"/>
                  <a:pt x="331" y="268"/>
                  <a:pt x="336" y="273"/>
                </a:cubicBezTo>
                <a:cubicBezTo>
                  <a:pt x="339" y="276"/>
                  <a:pt x="342" y="278"/>
                  <a:pt x="346" y="278"/>
                </a:cubicBezTo>
                <a:cubicBezTo>
                  <a:pt x="350" y="278"/>
                  <a:pt x="353" y="277"/>
                  <a:pt x="356" y="274"/>
                </a:cubicBezTo>
                <a:cubicBezTo>
                  <a:pt x="359" y="271"/>
                  <a:pt x="360" y="268"/>
                  <a:pt x="361" y="264"/>
                </a:cubicBezTo>
                <a:cubicBezTo>
                  <a:pt x="361" y="260"/>
                  <a:pt x="359" y="257"/>
                  <a:pt x="357" y="254"/>
                </a:cubicBezTo>
                <a:cubicBezTo>
                  <a:pt x="347" y="244"/>
                  <a:pt x="335" y="240"/>
                  <a:pt x="325" y="237"/>
                </a:cubicBezTo>
                <a:lnTo>
                  <a:pt x="325" y="222"/>
                </a:lnTo>
                <a:cubicBezTo>
                  <a:pt x="325" y="215"/>
                  <a:pt x="319" y="208"/>
                  <a:pt x="311" y="208"/>
                </a:cubicBezTo>
                <a:cubicBezTo>
                  <a:pt x="304" y="208"/>
                  <a:pt x="297" y="215"/>
                  <a:pt x="297" y="222"/>
                </a:cubicBezTo>
                <a:lnTo>
                  <a:pt x="297" y="237"/>
                </a:lnTo>
                <a:cubicBezTo>
                  <a:pt x="289" y="239"/>
                  <a:pt x="282" y="242"/>
                  <a:pt x="277" y="246"/>
                </a:cubicBezTo>
                <a:cubicBezTo>
                  <a:pt x="268" y="253"/>
                  <a:pt x="263" y="263"/>
                  <a:pt x="262" y="274"/>
                </a:cubicBezTo>
                <a:cubicBezTo>
                  <a:pt x="261" y="285"/>
                  <a:pt x="265" y="295"/>
                  <a:pt x="272" y="303"/>
                </a:cubicBezTo>
                <a:cubicBezTo>
                  <a:pt x="283" y="316"/>
                  <a:pt x="299" y="319"/>
                  <a:pt x="313" y="321"/>
                </a:cubicBezTo>
                <a:cubicBezTo>
                  <a:pt x="331" y="324"/>
                  <a:pt x="337" y="326"/>
                  <a:pt x="339" y="334"/>
                </a:cubicBezTo>
                <a:cubicBezTo>
                  <a:pt x="341" y="338"/>
                  <a:pt x="340" y="342"/>
                  <a:pt x="337" y="347"/>
                </a:cubicBezTo>
                <a:cubicBezTo>
                  <a:pt x="334" y="352"/>
                  <a:pt x="327" y="356"/>
                  <a:pt x="321" y="357"/>
                </a:cubicBezTo>
                <a:cubicBezTo>
                  <a:pt x="305" y="359"/>
                  <a:pt x="289" y="354"/>
                  <a:pt x="278" y="345"/>
                </a:cubicBezTo>
                <a:cubicBezTo>
                  <a:pt x="273" y="339"/>
                  <a:pt x="264" y="340"/>
                  <a:pt x="258" y="345"/>
                </a:cubicBezTo>
                <a:cubicBezTo>
                  <a:pt x="253" y="351"/>
                  <a:pt x="253" y="360"/>
                  <a:pt x="259" y="365"/>
                </a:cubicBezTo>
                <a:cubicBezTo>
                  <a:pt x="269" y="375"/>
                  <a:pt x="282" y="381"/>
                  <a:pt x="297" y="384"/>
                </a:cubicBezTo>
                <a:lnTo>
                  <a:pt x="297" y="399"/>
                </a:lnTo>
                <a:cubicBezTo>
                  <a:pt x="297" y="407"/>
                  <a:pt x="304" y="413"/>
                  <a:pt x="311" y="413"/>
                </a:cubicBezTo>
                <a:cubicBezTo>
                  <a:pt x="319" y="413"/>
                  <a:pt x="325" y="407"/>
                  <a:pt x="325" y="399"/>
                </a:cubicBezTo>
                <a:lnTo>
                  <a:pt x="325" y="385"/>
                </a:lnTo>
                <a:cubicBezTo>
                  <a:pt x="340" y="383"/>
                  <a:pt x="353" y="374"/>
                  <a:pt x="361" y="362"/>
                </a:cubicBezTo>
                <a:cubicBezTo>
                  <a:pt x="368" y="350"/>
                  <a:pt x="370" y="338"/>
                  <a:pt x="366" y="326"/>
                </a:cubicBezTo>
                <a:cubicBezTo>
                  <a:pt x="358" y="300"/>
                  <a:pt x="334" y="296"/>
                  <a:pt x="317" y="293"/>
                </a:cubicBezTo>
                <a:close/>
                <a:moveTo>
                  <a:pt x="317" y="148"/>
                </a:moveTo>
                <a:lnTo>
                  <a:pt x="317" y="148"/>
                </a:lnTo>
                <a:lnTo>
                  <a:pt x="311" y="148"/>
                </a:lnTo>
                <a:cubicBezTo>
                  <a:pt x="251" y="148"/>
                  <a:pt x="196" y="181"/>
                  <a:pt x="168" y="235"/>
                </a:cubicBezTo>
                <a:cubicBezTo>
                  <a:pt x="155" y="258"/>
                  <a:pt x="149" y="284"/>
                  <a:pt x="149" y="311"/>
                </a:cubicBezTo>
                <a:cubicBezTo>
                  <a:pt x="149" y="341"/>
                  <a:pt x="157" y="370"/>
                  <a:pt x="173" y="396"/>
                </a:cubicBezTo>
                <a:cubicBezTo>
                  <a:pt x="203" y="444"/>
                  <a:pt x="255" y="473"/>
                  <a:pt x="311" y="473"/>
                </a:cubicBezTo>
                <a:lnTo>
                  <a:pt x="312" y="473"/>
                </a:lnTo>
                <a:lnTo>
                  <a:pt x="312" y="473"/>
                </a:lnTo>
                <a:cubicBezTo>
                  <a:pt x="368" y="473"/>
                  <a:pt x="419" y="445"/>
                  <a:pt x="449" y="397"/>
                </a:cubicBezTo>
                <a:cubicBezTo>
                  <a:pt x="465" y="371"/>
                  <a:pt x="474" y="341"/>
                  <a:pt x="474" y="310"/>
                </a:cubicBezTo>
                <a:cubicBezTo>
                  <a:pt x="474" y="284"/>
                  <a:pt x="467" y="257"/>
                  <a:pt x="455" y="234"/>
                </a:cubicBezTo>
                <a:cubicBezTo>
                  <a:pt x="427" y="183"/>
                  <a:pt x="375" y="150"/>
                  <a:pt x="317" y="148"/>
                </a:cubicBezTo>
                <a:close/>
                <a:moveTo>
                  <a:pt x="446" y="310"/>
                </a:moveTo>
                <a:cubicBezTo>
                  <a:pt x="446" y="336"/>
                  <a:pt x="439" y="360"/>
                  <a:pt x="425" y="382"/>
                </a:cubicBezTo>
                <a:cubicBezTo>
                  <a:pt x="400" y="421"/>
                  <a:pt x="358" y="445"/>
                  <a:pt x="313" y="445"/>
                </a:cubicBezTo>
                <a:lnTo>
                  <a:pt x="313" y="445"/>
                </a:lnTo>
                <a:lnTo>
                  <a:pt x="311" y="445"/>
                </a:lnTo>
                <a:cubicBezTo>
                  <a:pt x="265" y="445"/>
                  <a:pt x="222" y="421"/>
                  <a:pt x="197" y="381"/>
                </a:cubicBezTo>
                <a:cubicBezTo>
                  <a:pt x="184" y="360"/>
                  <a:pt x="177" y="336"/>
                  <a:pt x="177" y="311"/>
                </a:cubicBezTo>
                <a:cubicBezTo>
                  <a:pt x="177" y="289"/>
                  <a:pt x="182" y="267"/>
                  <a:pt x="193" y="248"/>
                </a:cubicBezTo>
                <a:cubicBezTo>
                  <a:pt x="216" y="204"/>
                  <a:pt x="262" y="176"/>
                  <a:pt x="311" y="176"/>
                </a:cubicBezTo>
                <a:cubicBezTo>
                  <a:pt x="361" y="176"/>
                  <a:pt x="406" y="203"/>
                  <a:pt x="430" y="247"/>
                </a:cubicBezTo>
                <a:cubicBezTo>
                  <a:pt x="440" y="266"/>
                  <a:pt x="446" y="288"/>
                  <a:pt x="446" y="310"/>
                </a:cubicBezTo>
                <a:close/>
                <a:moveTo>
                  <a:pt x="518" y="358"/>
                </a:moveTo>
                <a:lnTo>
                  <a:pt x="492" y="422"/>
                </a:lnTo>
                <a:cubicBezTo>
                  <a:pt x="490" y="427"/>
                  <a:pt x="491" y="433"/>
                  <a:pt x="495" y="437"/>
                </a:cubicBezTo>
                <a:lnTo>
                  <a:pt x="495" y="438"/>
                </a:lnTo>
                <a:cubicBezTo>
                  <a:pt x="501" y="446"/>
                  <a:pt x="522" y="479"/>
                  <a:pt x="530" y="492"/>
                </a:cubicBezTo>
                <a:lnTo>
                  <a:pt x="494" y="528"/>
                </a:lnTo>
                <a:cubicBezTo>
                  <a:pt x="472" y="515"/>
                  <a:pt x="442" y="496"/>
                  <a:pt x="439" y="494"/>
                </a:cubicBezTo>
                <a:cubicBezTo>
                  <a:pt x="435" y="489"/>
                  <a:pt x="429" y="488"/>
                  <a:pt x="424" y="490"/>
                </a:cubicBezTo>
                <a:lnTo>
                  <a:pt x="360" y="517"/>
                </a:lnTo>
                <a:cubicBezTo>
                  <a:pt x="355" y="519"/>
                  <a:pt x="351" y="525"/>
                  <a:pt x="352" y="529"/>
                </a:cubicBezTo>
                <a:cubicBezTo>
                  <a:pt x="351" y="534"/>
                  <a:pt x="344" y="568"/>
                  <a:pt x="338" y="593"/>
                </a:cubicBezTo>
                <a:lnTo>
                  <a:pt x="286" y="594"/>
                </a:lnTo>
                <a:cubicBezTo>
                  <a:pt x="281" y="569"/>
                  <a:pt x="273" y="534"/>
                  <a:pt x="272" y="530"/>
                </a:cubicBezTo>
                <a:cubicBezTo>
                  <a:pt x="273" y="525"/>
                  <a:pt x="269" y="519"/>
                  <a:pt x="264" y="517"/>
                </a:cubicBezTo>
                <a:lnTo>
                  <a:pt x="200" y="491"/>
                </a:lnTo>
                <a:cubicBezTo>
                  <a:pt x="198" y="490"/>
                  <a:pt x="196" y="490"/>
                  <a:pt x="194" y="490"/>
                </a:cubicBezTo>
                <a:cubicBezTo>
                  <a:pt x="191" y="490"/>
                  <a:pt x="187" y="491"/>
                  <a:pt x="185" y="494"/>
                </a:cubicBezTo>
                <a:cubicBezTo>
                  <a:pt x="181" y="497"/>
                  <a:pt x="151" y="516"/>
                  <a:pt x="130" y="529"/>
                </a:cubicBezTo>
                <a:lnTo>
                  <a:pt x="94" y="493"/>
                </a:lnTo>
                <a:cubicBezTo>
                  <a:pt x="108" y="471"/>
                  <a:pt x="126" y="441"/>
                  <a:pt x="128" y="438"/>
                </a:cubicBezTo>
                <a:cubicBezTo>
                  <a:pt x="133" y="434"/>
                  <a:pt x="134" y="428"/>
                  <a:pt x="132" y="423"/>
                </a:cubicBezTo>
                <a:lnTo>
                  <a:pt x="105" y="359"/>
                </a:lnTo>
                <a:cubicBezTo>
                  <a:pt x="103" y="354"/>
                  <a:pt x="98" y="351"/>
                  <a:pt x="93" y="351"/>
                </a:cubicBezTo>
                <a:cubicBezTo>
                  <a:pt x="88" y="350"/>
                  <a:pt x="53" y="343"/>
                  <a:pt x="29" y="337"/>
                </a:cubicBezTo>
                <a:lnTo>
                  <a:pt x="29" y="286"/>
                </a:lnTo>
                <a:cubicBezTo>
                  <a:pt x="54" y="280"/>
                  <a:pt x="88" y="272"/>
                  <a:pt x="92" y="272"/>
                </a:cubicBezTo>
                <a:cubicBezTo>
                  <a:pt x="98" y="271"/>
                  <a:pt x="103" y="268"/>
                  <a:pt x="105" y="263"/>
                </a:cubicBezTo>
                <a:lnTo>
                  <a:pt x="131" y="199"/>
                </a:lnTo>
                <a:cubicBezTo>
                  <a:pt x="133" y="194"/>
                  <a:pt x="132" y="188"/>
                  <a:pt x="128" y="184"/>
                </a:cubicBezTo>
                <a:cubicBezTo>
                  <a:pt x="125" y="180"/>
                  <a:pt x="106" y="151"/>
                  <a:pt x="93" y="129"/>
                </a:cubicBezTo>
                <a:lnTo>
                  <a:pt x="129" y="93"/>
                </a:lnTo>
                <a:cubicBezTo>
                  <a:pt x="151" y="106"/>
                  <a:pt x="181" y="125"/>
                  <a:pt x="184" y="128"/>
                </a:cubicBezTo>
                <a:cubicBezTo>
                  <a:pt x="188" y="132"/>
                  <a:pt x="194" y="133"/>
                  <a:pt x="199" y="131"/>
                </a:cubicBezTo>
                <a:lnTo>
                  <a:pt x="263" y="104"/>
                </a:lnTo>
                <a:cubicBezTo>
                  <a:pt x="268" y="102"/>
                  <a:pt x="271" y="97"/>
                  <a:pt x="271" y="92"/>
                </a:cubicBezTo>
                <a:cubicBezTo>
                  <a:pt x="272" y="87"/>
                  <a:pt x="279" y="53"/>
                  <a:pt x="285" y="28"/>
                </a:cubicBezTo>
                <a:lnTo>
                  <a:pt x="336" y="28"/>
                </a:lnTo>
                <a:cubicBezTo>
                  <a:pt x="342" y="52"/>
                  <a:pt x="350" y="87"/>
                  <a:pt x="350" y="91"/>
                </a:cubicBezTo>
                <a:cubicBezTo>
                  <a:pt x="350" y="97"/>
                  <a:pt x="354" y="102"/>
                  <a:pt x="359" y="104"/>
                </a:cubicBezTo>
                <a:lnTo>
                  <a:pt x="423" y="130"/>
                </a:lnTo>
                <a:cubicBezTo>
                  <a:pt x="428" y="132"/>
                  <a:pt x="434" y="131"/>
                  <a:pt x="438" y="127"/>
                </a:cubicBezTo>
                <a:cubicBezTo>
                  <a:pt x="443" y="124"/>
                  <a:pt x="471" y="106"/>
                  <a:pt x="493" y="92"/>
                </a:cubicBezTo>
                <a:lnTo>
                  <a:pt x="529" y="128"/>
                </a:lnTo>
                <a:cubicBezTo>
                  <a:pt x="515" y="150"/>
                  <a:pt x="497" y="180"/>
                  <a:pt x="494" y="183"/>
                </a:cubicBezTo>
                <a:cubicBezTo>
                  <a:pt x="490" y="187"/>
                  <a:pt x="489" y="193"/>
                  <a:pt x="491" y="198"/>
                </a:cubicBezTo>
                <a:lnTo>
                  <a:pt x="518" y="262"/>
                </a:lnTo>
                <a:cubicBezTo>
                  <a:pt x="520" y="267"/>
                  <a:pt x="526" y="271"/>
                  <a:pt x="531" y="271"/>
                </a:cubicBezTo>
                <a:cubicBezTo>
                  <a:pt x="537" y="271"/>
                  <a:pt x="569" y="279"/>
                  <a:pt x="594" y="284"/>
                </a:cubicBezTo>
                <a:lnTo>
                  <a:pt x="594" y="336"/>
                </a:lnTo>
                <a:cubicBezTo>
                  <a:pt x="573" y="341"/>
                  <a:pt x="536" y="349"/>
                  <a:pt x="531" y="350"/>
                </a:cubicBezTo>
                <a:cubicBezTo>
                  <a:pt x="525" y="350"/>
                  <a:pt x="520" y="353"/>
                  <a:pt x="518" y="35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pt-BR" sz="1400" b="0" i="0" u="none" strike="noStrike" kern="0" cap="none" spc="0" normalizeH="0" baseline="0" noProof="0">
              <a:ln>
                <a:noFill/>
              </a:ln>
              <a:solidFill>
                <a:srgbClr val="000000"/>
              </a:solidFill>
              <a:effectLst/>
              <a:uLnTx/>
              <a:uFillTx/>
              <a:latin typeface="Arial"/>
              <a:cs typeface="Arial"/>
              <a:sym typeface="Arial"/>
            </a:endParaRPr>
          </a:p>
        </p:txBody>
      </p:sp>
      <p:sp>
        <p:nvSpPr>
          <p:cNvPr id="188" name="CaixaDeTexto 187">
            <a:extLst>
              <a:ext uri="{FF2B5EF4-FFF2-40B4-BE49-F238E27FC236}">
                <a16:creationId xmlns:a16="http://schemas.microsoft.com/office/drawing/2014/main" id="{BDABFAAD-A65F-45CC-955E-BFC701584D2C}"/>
              </a:ext>
            </a:extLst>
          </p:cNvPr>
          <p:cNvSpPr txBox="1"/>
          <p:nvPr/>
        </p:nvSpPr>
        <p:spPr>
          <a:xfrm>
            <a:off x="1178877" y="5450690"/>
            <a:ext cx="213899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Aprimorar a infraestrutura 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diversificar os modais de transporte,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reduzindo custos logísticos</a:t>
            </a:r>
          </a:p>
        </p:txBody>
      </p:sp>
      <p:sp>
        <p:nvSpPr>
          <p:cNvPr id="189" name="CaixaDeTexto 188">
            <a:extLst>
              <a:ext uri="{FF2B5EF4-FFF2-40B4-BE49-F238E27FC236}">
                <a16:creationId xmlns:a16="http://schemas.microsoft.com/office/drawing/2014/main" id="{3F209F74-42DC-4D3A-AB32-80A3C4C6FA62}"/>
              </a:ext>
            </a:extLst>
          </p:cNvPr>
          <p:cNvSpPr txBox="1"/>
          <p:nvPr/>
        </p:nvSpPr>
        <p:spPr>
          <a:xfrm>
            <a:off x="1188085" y="5958036"/>
            <a:ext cx="1617028"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Fortalecer a articulação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com os municípios e 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desenvolvimento regional</a:t>
            </a:r>
          </a:p>
        </p:txBody>
      </p:sp>
      <p:sp>
        <p:nvSpPr>
          <p:cNvPr id="190" name="CaixaDeTexto 189">
            <a:extLst>
              <a:ext uri="{FF2B5EF4-FFF2-40B4-BE49-F238E27FC236}">
                <a16:creationId xmlns:a16="http://schemas.microsoft.com/office/drawing/2014/main" id="{7303D752-6329-4243-B02F-988CFB2DE349}"/>
              </a:ext>
            </a:extLst>
          </p:cNvPr>
          <p:cNvSpPr txBox="1"/>
          <p:nvPr/>
        </p:nvSpPr>
        <p:spPr>
          <a:xfrm>
            <a:off x="3487738" y="5448598"/>
            <a:ext cx="1955800"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Fomentar ecossistemas 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inovação e incentivar o aumento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da produtividade da economia</a:t>
            </a:r>
          </a:p>
        </p:txBody>
      </p:sp>
      <p:sp>
        <p:nvSpPr>
          <p:cNvPr id="191" name="CaixaDeTexto 190">
            <a:extLst>
              <a:ext uri="{FF2B5EF4-FFF2-40B4-BE49-F238E27FC236}">
                <a16:creationId xmlns:a16="http://schemas.microsoft.com/office/drawing/2014/main" id="{1A9D31F0-56AB-401F-A61F-8DEFC06F4084}"/>
              </a:ext>
            </a:extLst>
          </p:cNvPr>
          <p:cNvSpPr txBox="1"/>
          <p:nvPr/>
        </p:nvSpPr>
        <p:spPr>
          <a:xfrm>
            <a:off x="2984500" y="5958036"/>
            <a:ext cx="1723232"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justiça tributária,</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aperfeiçoando e simplificando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o modelo de tributação</a:t>
            </a:r>
          </a:p>
        </p:txBody>
      </p:sp>
      <p:sp>
        <p:nvSpPr>
          <p:cNvPr id="192" name="CaixaDeTexto 191">
            <a:extLst>
              <a:ext uri="{FF2B5EF4-FFF2-40B4-BE49-F238E27FC236}">
                <a16:creationId xmlns:a16="http://schemas.microsoft.com/office/drawing/2014/main" id="{98C5B700-2079-4D74-B091-08935C672878}"/>
              </a:ext>
            </a:extLst>
          </p:cNvPr>
          <p:cNvSpPr txBox="1"/>
          <p:nvPr/>
        </p:nvSpPr>
        <p:spPr>
          <a:xfrm>
            <a:off x="5710237" y="5448598"/>
            <a:ext cx="2355057"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Promover a sustentabilidade ambiental,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fomentando a transição energética 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 adaptação às mudanças climáticas</a:t>
            </a:r>
          </a:p>
        </p:txBody>
      </p:sp>
      <p:sp>
        <p:nvSpPr>
          <p:cNvPr id="193" name="CaixaDeTexto 192">
            <a:extLst>
              <a:ext uri="{FF2B5EF4-FFF2-40B4-BE49-F238E27FC236}">
                <a16:creationId xmlns:a16="http://schemas.microsoft.com/office/drawing/2014/main" id="{1D491C85-618B-4F34-A57F-FF133F626BA5}"/>
              </a:ext>
            </a:extLst>
          </p:cNvPr>
          <p:cNvSpPr txBox="1"/>
          <p:nvPr/>
        </p:nvSpPr>
        <p:spPr>
          <a:xfrm>
            <a:off x="4932363" y="5958036"/>
            <a:ext cx="1418431" cy="46166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Aprimorar as soluções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ao cidadão por meio</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do governo digital</a:t>
            </a:r>
          </a:p>
        </p:txBody>
      </p:sp>
      <p:sp>
        <p:nvSpPr>
          <p:cNvPr id="125" name="Retângulo 124">
            <a:extLst>
              <a:ext uri="{FF2B5EF4-FFF2-40B4-BE49-F238E27FC236}">
                <a16:creationId xmlns:a16="http://schemas.microsoft.com/office/drawing/2014/main" id="{7DE91BE1-327E-6E4B-FA41-9B7ABC31AF65}"/>
              </a:ext>
            </a:extLst>
          </p:cNvPr>
          <p:cNvSpPr/>
          <p:nvPr/>
        </p:nvSpPr>
        <p:spPr>
          <a:xfrm>
            <a:off x="338932" y="5091102"/>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ES" sz="1400" b="1" i="0" u="none" strike="noStrike" kern="0" cap="none" spc="0" normalizeH="0" baseline="0" noProof="0">
                <a:ln>
                  <a:noFill/>
                </a:ln>
                <a:solidFill>
                  <a:srgbClr val="C97F09"/>
                </a:solidFill>
                <a:effectLst/>
                <a:uLnTx/>
                <a:uFillTx/>
                <a:latin typeface="Montserrat" panose="00000500000000000000" pitchFamily="2" charset="0"/>
                <a:ea typeface="+mn-ea"/>
                <a:cs typeface="+mn-cs"/>
                <a:sym typeface="Arial"/>
              </a:rPr>
              <a:t>DESENVOLVIMENTO ECONÔMICO INOVADOR</a:t>
            </a:r>
          </a:p>
        </p:txBody>
      </p:sp>
      <p:sp>
        <p:nvSpPr>
          <p:cNvPr id="194" name="CaixaDeTexto 193">
            <a:extLst>
              <a:ext uri="{FF2B5EF4-FFF2-40B4-BE49-F238E27FC236}">
                <a16:creationId xmlns:a16="http://schemas.microsoft.com/office/drawing/2014/main" id="{DA0551FD-11FF-40B4-8D57-E06D861935B4}"/>
              </a:ext>
            </a:extLst>
          </p:cNvPr>
          <p:cNvSpPr txBox="1"/>
          <p:nvPr/>
        </p:nvSpPr>
        <p:spPr>
          <a:xfrm>
            <a:off x="6514308" y="5896481"/>
            <a:ext cx="1671636" cy="584775"/>
          </a:xfrm>
          <a:prstGeom prst="rect">
            <a:avLst/>
          </a:prstGeom>
          <a:no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Fomentar uma agenda de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desenvolvimento e um</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ambiente de negócios mais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800" b="0" i="0" u="none" strike="noStrike" kern="0" cap="none" spc="0" normalizeH="0" baseline="0" noProof="0">
                <a:ln>
                  <a:noFill/>
                </a:ln>
                <a:solidFill>
                  <a:srgbClr val="000000"/>
                </a:solidFill>
                <a:effectLst/>
                <a:uLnTx/>
                <a:uFillTx/>
                <a:latin typeface="Montserrat" panose="00000500000000000000" pitchFamily="2" charset="0"/>
                <a:cs typeface="Arial"/>
                <a:sym typeface="Arial"/>
              </a:rPr>
              <a:t>ágil, articulado e inovador</a:t>
            </a:r>
          </a:p>
        </p:txBody>
      </p:sp>
    </p:spTree>
    <p:extLst>
      <p:ext uri="{BB962C8B-B14F-4D97-AF65-F5344CB8AC3E}">
        <p14:creationId xmlns:p14="http://schemas.microsoft.com/office/powerpoint/2010/main" val="47808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7" name="Imagem 6">
            <a:extLst>
              <a:ext uri="{FF2B5EF4-FFF2-40B4-BE49-F238E27FC236}">
                <a16:creationId xmlns:a16="http://schemas.microsoft.com/office/drawing/2014/main" id="{E5AFA17B-463E-49F8-AC3D-E41F06C22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8746" y="184151"/>
            <a:ext cx="2627727" cy="827590"/>
          </a:xfrm>
          <a:prstGeom prst="rect">
            <a:avLst/>
          </a:prstGeom>
        </p:spPr>
      </p:pic>
      <p:sp>
        <p:nvSpPr>
          <p:cNvPr id="8" name="Retângulo 7">
            <a:extLst>
              <a:ext uri="{FF2B5EF4-FFF2-40B4-BE49-F238E27FC236}">
                <a16:creationId xmlns:a16="http://schemas.microsoft.com/office/drawing/2014/main" id="{6655A9E6-CD31-42EA-A99C-2EB5DEAF13D6}"/>
              </a:ext>
            </a:extLst>
          </p:cNvPr>
          <p:cNvSpPr/>
          <p:nvPr/>
        </p:nvSpPr>
        <p:spPr>
          <a:xfrm>
            <a:off x="425450" y="1238250"/>
            <a:ext cx="319088" cy="882650"/>
          </a:xfrm>
          <a:prstGeom prst="rect">
            <a:avLst/>
          </a:prstGeom>
          <a:solidFill>
            <a:srgbClr val="C2C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6" name="Retângulo 125">
            <a:extLst>
              <a:ext uri="{FF2B5EF4-FFF2-40B4-BE49-F238E27FC236}">
                <a16:creationId xmlns:a16="http://schemas.microsoft.com/office/drawing/2014/main" id="{EBD0F5F2-0D03-403B-9601-FF6078B1B8AC}"/>
              </a:ext>
            </a:extLst>
          </p:cNvPr>
          <p:cNvSpPr/>
          <p:nvPr/>
        </p:nvSpPr>
        <p:spPr>
          <a:xfrm>
            <a:off x="426244" y="2492375"/>
            <a:ext cx="319088" cy="1044000"/>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7" name="Retângulo 126">
            <a:extLst>
              <a:ext uri="{FF2B5EF4-FFF2-40B4-BE49-F238E27FC236}">
                <a16:creationId xmlns:a16="http://schemas.microsoft.com/office/drawing/2014/main" id="{93215B34-8A69-4988-8BE3-AC005809DBA6}"/>
              </a:ext>
            </a:extLst>
          </p:cNvPr>
          <p:cNvSpPr/>
          <p:nvPr/>
        </p:nvSpPr>
        <p:spPr>
          <a:xfrm>
            <a:off x="426244" y="3889594"/>
            <a:ext cx="319088" cy="1107061"/>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8" name="Retângulo 127">
            <a:extLst>
              <a:ext uri="{FF2B5EF4-FFF2-40B4-BE49-F238E27FC236}">
                <a16:creationId xmlns:a16="http://schemas.microsoft.com/office/drawing/2014/main" id="{0BF4AB2D-D68B-4291-84AC-A3FA5F6C1057}"/>
              </a:ext>
            </a:extLst>
          </p:cNvPr>
          <p:cNvSpPr/>
          <p:nvPr/>
        </p:nvSpPr>
        <p:spPr>
          <a:xfrm>
            <a:off x="426244" y="5398433"/>
            <a:ext cx="319088" cy="1130955"/>
          </a:xfrm>
          <a:prstGeom prst="rect">
            <a:avLst/>
          </a:prstGeom>
          <a:solidFill>
            <a:srgbClr val="FDC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9" name="Retângulo 128">
            <a:extLst>
              <a:ext uri="{FF2B5EF4-FFF2-40B4-BE49-F238E27FC236}">
                <a16:creationId xmlns:a16="http://schemas.microsoft.com/office/drawing/2014/main" id="{DCE799BD-A274-42E7-805C-68649F174B45}"/>
              </a:ext>
            </a:extLst>
          </p:cNvPr>
          <p:cNvSpPr/>
          <p:nvPr/>
        </p:nvSpPr>
        <p:spPr>
          <a:xfrm>
            <a:off x="735012" y="1238250"/>
            <a:ext cx="8553733" cy="882650"/>
          </a:xfrm>
          <a:prstGeom prst="rect">
            <a:avLst/>
          </a:prstGeom>
          <a:solidFill>
            <a:srgbClr val="F3F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0" name="Retângulo 129">
            <a:extLst>
              <a:ext uri="{FF2B5EF4-FFF2-40B4-BE49-F238E27FC236}">
                <a16:creationId xmlns:a16="http://schemas.microsoft.com/office/drawing/2014/main" id="{42F9EB11-4276-4DF3-836C-CC2A7392FE04}"/>
              </a:ext>
            </a:extLst>
          </p:cNvPr>
          <p:cNvSpPr/>
          <p:nvPr/>
        </p:nvSpPr>
        <p:spPr>
          <a:xfrm>
            <a:off x="735012" y="2492375"/>
            <a:ext cx="8072438" cy="1044000"/>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2" name="Retângulo 131">
            <a:extLst>
              <a:ext uri="{FF2B5EF4-FFF2-40B4-BE49-F238E27FC236}">
                <a16:creationId xmlns:a16="http://schemas.microsoft.com/office/drawing/2014/main" id="{2474A5BF-BD49-4924-A641-CC54137B6EBE}"/>
              </a:ext>
            </a:extLst>
          </p:cNvPr>
          <p:cNvSpPr/>
          <p:nvPr/>
        </p:nvSpPr>
        <p:spPr>
          <a:xfrm>
            <a:off x="744537" y="3889594"/>
            <a:ext cx="8308975" cy="1107061"/>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3" name="Retângulo 132">
            <a:extLst>
              <a:ext uri="{FF2B5EF4-FFF2-40B4-BE49-F238E27FC236}">
                <a16:creationId xmlns:a16="http://schemas.microsoft.com/office/drawing/2014/main" id="{14D92328-8F38-49AB-95A2-BA90180C6B06}"/>
              </a:ext>
            </a:extLst>
          </p:cNvPr>
          <p:cNvSpPr/>
          <p:nvPr/>
        </p:nvSpPr>
        <p:spPr>
          <a:xfrm>
            <a:off x="744536" y="5398432"/>
            <a:ext cx="8207377" cy="1130955"/>
          </a:xfrm>
          <a:prstGeom prst="rect">
            <a:avLst/>
          </a:prstGeom>
          <a:solidFill>
            <a:srgbClr val="FFF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Freeform 296">
            <a:extLst>
              <a:ext uri="{FF2B5EF4-FFF2-40B4-BE49-F238E27FC236}">
                <a16:creationId xmlns:a16="http://schemas.microsoft.com/office/drawing/2014/main" id="{CCB48FC8-FD15-48B2-8F2C-DBDC7B15DCDE}"/>
              </a:ext>
            </a:extLst>
          </p:cNvPr>
          <p:cNvSpPr>
            <a:spLocks/>
          </p:cNvSpPr>
          <p:nvPr/>
        </p:nvSpPr>
        <p:spPr bwMode="auto">
          <a:xfrm>
            <a:off x="8293100" y="1157288"/>
            <a:ext cx="2646363" cy="4752975"/>
          </a:xfrm>
          <a:custGeom>
            <a:avLst/>
            <a:gdLst>
              <a:gd name="T0" fmla="*/ 2167 w 6950"/>
              <a:gd name="T1" fmla="*/ 224 h 12487"/>
              <a:gd name="T2" fmla="*/ 2020 w 6950"/>
              <a:gd name="T3" fmla="*/ 454 h 12487"/>
              <a:gd name="T4" fmla="*/ 1758 w 6950"/>
              <a:gd name="T5" fmla="*/ 477 h 12487"/>
              <a:gd name="T6" fmla="*/ 1484 w 6950"/>
              <a:gd name="T7" fmla="*/ 557 h 12487"/>
              <a:gd name="T8" fmla="*/ 1501 w 6950"/>
              <a:gd name="T9" fmla="*/ 722 h 12487"/>
              <a:gd name="T10" fmla="*/ 1297 w 6950"/>
              <a:gd name="T11" fmla="*/ 573 h 12487"/>
              <a:gd name="T12" fmla="*/ 927 w 6950"/>
              <a:gd name="T13" fmla="*/ 731 h 12487"/>
              <a:gd name="T14" fmla="*/ 1033 w 6950"/>
              <a:gd name="T15" fmla="*/ 968 h 12487"/>
              <a:gd name="T16" fmla="*/ 851 w 6950"/>
              <a:gd name="T17" fmla="*/ 1059 h 12487"/>
              <a:gd name="T18" fmla="*/ 711 w 6950"/>
              <a:gd name="T19" fmla="*/ 1044 h 12487"/>
              <a:gd name="T20" fmla="*/ 527 w 6950"/>
              <a:gd name="T21" fmla="*/ 1448 h 12487"/>
              <a:gd name="T22" fmla="*/ 492 w 6950"/>
              <a:gd name="T23" fmla="*/ 1720 h 12487"/>
              <a:gd name="T24" fmla="*/ 316 w 6950"/>
              <a:gd name="T25" fmla="*/ 1933 h 12487"/>
              <a:gd name="T26" fmla="*/ 281 w 6950"/>
              <a:gd name="T27" fmla="*/ 2302 h 12487"/>
              <a:gd name="T28" fmla="*/ 469 w 6950"/>
              <a:gd name="T29" fmla="*/ 2588 h 12487"/>
              <a:gd name="T30" fmla="*/ 660 w 6950"/>
              <a:gd name="T31" fmla="*/ 2894 h 12487"/>
              <a:gd name="T32" fmla="*/ 593 w 6950"/>
              <a:gd name="T33" fmla="*/ 3867 h 12487"/>
              <a:gd name="T34" fmla="*/ 122 w 6950"/>
              <a:gd name="T35" fmla="*/ 4837 h 12487"/>
              <a:gd name="T36" fmla="*/ 270 w 6950"/>
              <a:gd name="T37" fmla="*/ 5331 h 12487"/>
              <a:gd name="T38" fmla="*/ 457 w 6950"/>
              <a:gd name="T39" fmla="*/ 6057 h 12487"/>
              <a:gd name="T40" fmla="*/ 469 w 6950"/>
              <a:gd name="T41" fmla="*/ 6445 h 12487"/>
              <a:gd name="T42" fmla="*/ 1216 w 6950"/>
              <a:gd name="T43" fmla="*/ 7289 h 12487"/>
              <a:gd name="T44" fmla="*/ 2106 w 6950"/>
              <a:gd name="T45" fmla="*/ 7283 h 12487"/>
              <a:gd name="T46" fmla="*/ 2654 w 6950"/>
              <a:gd name="T47" fmla="*/ 7671 h 12487"/>
              <a:gd name="T48" fmla="*/ 2962 w 6950"/>
              <a:gd name="T49" fmla="*/ 8784 h 12487"/>
              <a:gd name="T50" fmla="*/ 2374 w 6950"/>
              <a:gd name="T51" fmla="*/ 9503 h 12487"/>
              <a:gd name="T52" fmla="*/ 2138 w 6950"/>
              <a:gd name="T53" fmla="*/ 10015 h 12487"/>
              <a:gd name="T54" fmla="*/ 1306 w 6950"/>
              <a:gd name="T55" fmla="*/ 11053 h 12487"/>
              <a:gd name="T56" fmla="*/ 2070 w 6950"/>
              <a:gd name="T57" fmla="*/ 11331 h 12487"/>
              <a:gd name="T58" fmla="*/ 6950 w 6950"/>
              <a:gd name="T59" fmla="*/ 12185 h 12487"/>
              <a:gd name="T60" fmla="*/ 6890 w 6950"/>
              <a:gd name="T61" fmla="*/ 11298 h 12487"/>
              <a:gd name="T62" fmla="*/ 6526 w 6950"/>
              <a:gd name="T63" fmla="*/ 9933 h 12487"/>
              <a:gd name="T64" fmla="*/ 5660 w 6950"/>
              <a:gd name="T65" fmla="*/ 7803 h 12487"/>
              <a:gd name="T66" fmla="*/ 5251 w 6950"/>
              <a:gd name="T67" fmla="*/ 6258 h 12487"/>
              <a:gd name="T68" fmla="*/ 5529 w 6950"/>
              <a:gd name="T69" fmla="*/ 5589 h 12487"/>
              <a:gd name="T70" fmla="*/ 5871 w 6950"/>
              <a:gd name="T71" fmla="*/ 4848 h 12487"/>
              <a:gd name="T72" fmla="*/ 6071 w 6950"/>
              <a:gd name="T73" fmla="*/ 4437 h 12487"/>
              <a:gd name="T74" fmla="*/ 6026 w 6950"/>
              <a:gd name="T75" fmla="*/ 3957 h 12487"/>
              <a:gd name="T76" fmla="*/ 6097 w 6950"/>
              <a:gd name="T77" fmla="*/ 3464 h 12487"/>
              <a:gd name="T78" fmla="*/ 6214 w 6950"/>
              <a:gd name="T79" fmla="*/ 3347 h 12487"/>
              <a:gd name="T80" fmla="*/ 6157 w 6950"/>
              <a:gd name="T81" fmla="*/ 3159 h 12487"/>
              <a:gd name="T82" fmla="*/ 6225 w 6950"/>
              <a:gd name="T83" fmla="*/ 2925 h 12487"/>
              <a:gd name="T84" fmla="*/ 6246 w 6950"/>
              <a:gd name="T85" fmla="*/ 2432 h 12487"/>
              <a:gd name="T86" fmla="*/ 6460 w 6950"/>
              <a:gd name="T87" fmla="*/ 2132 h 12487"/>
              <a:gd name="T88" fmla="*/ 6179 w 6950"/>
              <a:gd name="T89" fmla="*/ 1892 h 12487"/>
              <a:gd name="T90" fmla="*/ 6062 w 6950"/>
              <a:gd name="T91" fmla="*/ 1582 h 12487"/>
              <a:gd name="T92" fmla="*/ 6033 w 6950"/>
              <a:gd name="T93" fmla="*/ 1342 h 12487"/>
              <a:gd name="T94" fmla="*/ 5672 w 6950"/>
              <a:gd name="T95" fmla="*/ 1087 h 12487"/>
              <a:gd name="T96" fmla="*/ 5270 w 6950"/>
              <a:gd name="T97" fmla="*/ 812 h 12487"/>
              <a:gd name="T98" fmla="*/ 5061 w 6950"/>
              <a:gd name="T99" fmla="*/ 848 h 12487"/>
              <a:gd name="T100" fmla="*/ 5149 w 6950"/>
              <a:gd name="T101" fmla="*/ 804 h 12487"/>
              <a:gd name="T102" fmla="*/ 4891 w 6950"/>
              <a:gd name="T103" fmla="*/ 472 h 12487"/>
              <a:gd name="T104" fmla="*/ 4446 w 6950"/>
              <a:gd name="T105" fmla="*/ 283 h 12487"/>
              <a:gd name="T106" fmla="*/ 4187 w 6950"/>
              <a:gd name="T107" fmla="*/ 124 h 12487"/>
              <a:gd name="T108" fmla="*/ 3858 w 6950"/>
              <a:gd name="T109" fmla="*/ 226 h 12487"/>
              <a:gd name="T110" fmla="*/ 3403 w 6950"/>
              <a:gd name="T111" fmla="*/ 102 h 12487"/>
              <a:gd name="T112" fmla="*/ 3448 w 6950"/>
              <a:gd name="T113" fmla="*/ 274 h 12487"/>
              <a:gd name="T114" fmla="*/ 3162 w 6950"/>
              <a:gd name="T115" fmla="*/ 220 h 12487"/>
              <a:gd name="T116" fmla="*/ 2876 w 6950"/>
              <a:gd name="T117" fmla="*/ 363 h 12487"/>
              <a:gd name="T118" fmla="*/ 2758 w 6950"/>
              <a:gd name="T119" fmla="*/ 64 h 12487"/>
              <a:gd name="T120" fmla="*/ 2519 w 6950"/>
              <a:gd name="T121" fmla="*/ 57 h 12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50" h="12487">
                <a:moveTo>
                  <a:pt x="2300" y="283"/>
                </a:moveTo>
                <a:cubicBezTo>
                  <a:pt x="2300" y="250"/>
                  <a:pt x="2303" y="236"/>
                  <a:pt x="2285" y="218"/>
                </a:cubicBezTo>
                <a:cubicBezTo>
                  <a:pt x="2249" y="182"/>
                  <a:pt x="2228" y="213"/>
                  <a:pt x="2195" y="222"/>
                </a:cubicBezTo>
                <a:cubicBezTo>
                  <a:pt x="2177" y="226"/>
                  <a:pt x="2194" y="217"/>
                  <a:pt x="2167" y="224"/>
                </a:cubicBezTo>
                <a:cubicBezTo>
                  <a:pt x="2134" y="232"/>
                  <a:pt x="2147" y="247"/>
                  <a:pt x="2106" y="226"/>
                </a:cubicBezTo>
                <a:cubicBezTo>
                  <a:pt x="2072" y="209"/>
                  <a:pt x="2017" y="186"/>
                  <a:pt x="2001" y="252"/>
                </a:cubicBezTo>
                <a:cubicBezTo>
                  <a:pt x="1988" y="302"/>
                  <a:pt x="2041" y="324"/>
                  <a:pt x="2072" y="340"/>
                </a:cubicBezTo>
                <a:cubicBezTo>
                  <a:pt x="2062" y="384"/>
                  <a:pt x="2021" y="408"/>
                  <a:pt x="2020" y="454"/>
                </a:cubicBezTo>
                <a:cubicBezTo>
                  <a:pt x="1979" y="458"/>
                  <a:pt x="1954" y="481"/>
                  <a:pt x="1922" y="499"/>
                </a:cubicBezTo>
                <a:cubicBezTo>
                  <a:pt x="1909" y="506"/>
                  <a:pt x="1900" y="507"/>
                  <a:pt x="1884" y="512"/>
                </a:cubicBezTo>
                <a:cubicBezTo>
                  <a:pt x="1836" y="527"/>
                  <a:pt x="1781" y="545"/>
                  <a:pt x="1729" y="557"/>
                </a:cubicBezTo>
                <a:cubicBezTo>
                  <a:pt x="1741" y="535"/>
                  <a:pt x="1757" y="509"/>
                  <a:pt x="1758" y="477"/>
                </a:cubicBezTo>
                <a:cubicBezTo>
                  <a:pt x="1761" y="406"/>
                  <a:pt x="1689" y="353"/>
                  <a:pt x="1640" y="394"/>
                </a:cubicBezTo>
                <a:cubicBezTo>
                  <a:pt x="1615" y="415"/>
                  <a:pt x="1619" y="456"/>
                  <a:pt x="1632" y="477"/>
                </a:cubicBezTo>
                <a:cubicBezTo>
                  <a:pt x="1604" y="479"/>
                  <a:pt x="1568" y="489"/>
                  <a:pt x="1536" y="495"/>
                </a:cubicBezTo>
                <a:cubicBezTo>
                  <a:pt x="1495" y="502"/>
                  <a:pt x="1484" y="507"/>
                  <a:pt x="1484" y="557"/>
                </a:cubicBezTo>
                <a:cubicBezTo>
                  <a:pt x="1518" y="579"/>
                  <a:pt x="1531" y="589"/>
                  <a:pt x="1575" y="568"/>
                </a:cubicBezTo>
                <a:cubicBezTo>
                  <a:pt x="1572" y="581"/>
                  <a:pt x="1566" y="603"/>
                  <a:pt x="1566" y="615"/>
                </a:cubicBezTo>
                <a:cubicBezTo>
                  <a:pt x="1566" y="638"/>
                  <a:pt x="1579" y="638"/>
                  <a:pt x="1560" y="661"/>
                </a:cubicBezTo>
                <a:cubicBezTo>
                  <a:pt x="1556" y="666"/>
                  <a:pt x="1503" y="721"/>
                  <a:pt x="1501" y="722"/>
                </a:cubicBezTo>
                <a:lnTo>
                  <a:pt x="1466" y="689"/>
                </a:lnTo>
                <a:cubicBezTo>
                  <a:pt x="1451" y="677"/>
                  <a:pt x="1440" y="670"/>
                  <a:pt x="1424" y="657"/>
                </a:cubicBezTo>
                <a:cubicBezTo>
                  <a:pt x="1396" y="635"/>
                  <a:pt x="1373" y="613"/>
                  <a:pt x="1343" y="595"/>
                </a:cubicBezTo>
                <a:cubicBezTo>
                  <a:pt x="1318" y="581"/>
                  <a:pt x="1318" y="591"/>
                  <a:pt x="1297" y="573"/>
                </a:cubicBezTo>
                <a:cubicBezTo>
                  <a:pt x="1269" y="548"/>
                  <a:pt x="1254" y="518"/>
                  <a:pt x="1210" y="516"/>
                </a:cubicBezTo>
                <a:cubicBezTo>
                  <a:pt x="1174" y="515"/>
                  <a:pt x="1169" y="530"/>
                  <a:pt x="1151" y="524"/>
                </a:cubicBezTo>
                <a:cubicBezTo>
                  <a:pt x="1137" y="520"/>
                  <a:pt x="1038" y="454"/>
                  <a:pt x="959" y="568"/>
                </a:cubicBezTo>
                <a:cubicBezTo>
                  <a:pt x="940" y="596"/>
                  <a:pt x="908" y="692"/>
                  <a:pt x="927" y="731"/>
                </a:cubicBezTo>
                <a:cubicBezTo>
                  <a:pt x="936" y="749"/>
                  <a:pt x="948" y="760"/>
                  <a:pt x="971" y="762"/>
                </a:cubicBezTo>
                <a:cubicBezTo>
                  <a:pt x="956" y="789"/>
                  <a:pt x="949" y="818"/>
                  <a:pt x="959" y="854"/>
                </a:cubicBezTo>
                <a:cubicBezTo>
                  <a:pt x="970" y="891"/>
                  <a:pt x="985" y="896"/>
                  <a:pt x="1022" y="905"/>
                </a:cubicBezTo>
                <a:cubicBezTo>
                  <a:pt x="1022" y="932"/>
                  <a:pt x="1028" y="946"/>
                  <a:pt x="1033" y="968"/>
                </a:cubicBezTo>
                <a:cubicBezTo>
                  <a:pt x="1009" y="984"/>
                  <a:pt x="993" y="1006"/>
                  <a:pt x="976" y="1019"/>
                </a:cubicBezTo>
                <a:cubicBezTo>
                  <a:pt x="979" y="989"/>
                  <a:pt x="992" y="966"/>
                  <a:pt x="972" y="938"/>
                </a:cubicBezTo>
                <a:cubicBezTo>
                  <a:pt x="937" y="888"/>
                  <a:pt x="876" y="916"/>
                  <a:pt x="866" y="971"/>
                </a:cubicBezTo>
                <a:lnTo>
                  <a:pt x="851" y="1059"/>
                </a:lnTo>
                <a:cubicBezTo>
                  <a:pt x="847" y="1053"/>
                  <a:pt x="850" y="1061"/>
                  <a:pt x="845" y="1048"/>
                </a:cubicBezTo>
                <a:lnTo>
                  <a:pt x="810" y="951"/>
                </a:lnTo>
                <a:cubicBezTo>
                  <a:pt x="795" y="911"/>
                  <a:pt x="749" y="899"/>
                  <a:pt x="715" y="929"/>
                </a:cubicBezTo>
                <a:cubicBezTo>
                  <a:pt x="684" y="956"/>
                  <a:pt x="704" y="1003"/>
                  <a:pt x="711" y="1044"/>
                </a:cubicBezTo>
                <a:cubicBezTo>
                  <a:pt x="721" y="1095"/>
                  <a:pt x="753" y="1101"/>
                  <a:pt x="754" y="1156"/>
                </a:cubicBezTo>
                <a:cubicBezTo>
                  <a:pt x="740" y="1165"/>
                  <a:pt x="729" y="1170"/>
                  <a:pt x="720" y="1184"/>
                </a:cubicBezTo>
                <a:cubicBezTo>
                  <a:pt x="666" y="1149"/>
                  <a:pt x="621" y="1174"/>
                  <a:pt x="596" y="1220"/>
                </a:cubicBezTo>
                <a:cubicBezTo>
                  <a:pt x="561" y="1285"/>
                  <a:pt x="537" y="1374"/>
                  <a:pt x="527" y="1448"/>
                </a:cubicBezTo>
                <a:cubicBezTo>
                  <a:pt x="519" y="1506"/>
                  <a:pt x="524" y="1578"/>
                  <a:pt x="533" y="1634"/>
                </a:cubicBezTo>
                <a:cubicBezTo>
                  <a:pt x="538" y="1671"/>
                  <a:pt x="547" y="1676"/>
                  <a:pt x="577" y="1692"/>
                </a:cubicBezTo>
                <a:cubicBezTo>
                  <a:pt x="568" y="1710"/>
                  <a:pt x="560" y="1733"/>
                  <a:pt x="560" y="1761"/>
                </a:cubicBezTo>
                <a:cubicBezTo>
                  <a:pt x="537" y="1745"/>
                  <a:pt x="521" y="1729"/>
                  <a:pt x="492" y="1720"/>
                </a:cubicBezTo>
                <a:cubicBezTo>
                  <a:pt x="465" y="1711"/>
                  <a:pt x="422" y="1710"/>
                  <a:pt x="404" y="1731"/>
                </a:cubicBezTo>
                <a:cubicBezTo>
                  <a:pt x="378" y="1762"/>
                  <a:pt x="392" y="1782"/>
                  <a:pt x="402" y="1810"/>
                </a:cubicBezTo>
                <a:cubicBezTo>
                  <a:pt x="410" y="1833"/>
                  <a:pt x="394" y="1878"/>
                  <a:pt x="394" y="1909"/>
                </a:cubicBezTo>
                <a:cubicBezTo>
                  <a:pt x="360" y="1892"/>
                  <a:pt x="329" y="1906"/>
                  <a:pt x="316" y="1933"/>
                </a:cubicBezTo>
                <a:cubicBezTo>
                  <a:pt x="283" y="2002"/>
                  <a:pt x="330" y="2161"/>
                  <a:pt x="360" y="2217"/>
                </a:cubicBezTo>
                <a:cubicBezTo>
                  <a:pt x="334" y="2231"/>
                  <a:pt x="336" y="2226"/>
                  <a:pt x="330" y="2262"/>
                </a:cubicBezTo>
                <a:cubicBezTo>
                  <a:pt x="326" y="2289"/>
                  <a:pt x="325" y="2297"/>
                  <a:pt x="332" y="2325"/>
                </a:cubicBezTo>
                <a:cubicBezTo>
                  <a:pt x="316" y="2315"/>
                  <a:pt x="309" y="2301"/>
                  <a:pt x="281" y="2302"/>
                </a:cubicBezTo>
                <a:cubicBezTo>
                  <a:pt x="195" y="2305"/>
                  <a:pt x="242" y="2420"/>
                  <a:pt x="255" y="2465"/>
                </a:cubicBezTo>
                <a:cubicBezTo>
                  <a:pt x="267" y="2503"/>
                  <a:pt x="289" y="2539"/>
                  <a:pt x="327" y="2547"/>
                </a:cubicBezTo>
                <a:cubicBezTo>
                  <a:pt x="389" y="2559"/>
                  <a:pt x="403" y="2510"/>
                  <a:pt x="429" y="2491"/>
                </a:cubicBezTo>
                <a:cubicBezTo>
                  <a:pt x="468" y="2544"/>
                  <a:pt x="428" y="2511"/>
                  <a:pt x="469" y="2588"/>
                </a:cubicBezTo>
                <a:cubicBezTo>
                  <a:pt x="335" y="2588"/>
                  <a:pt x="422" y="2747"/>
                  <a:pt x="458" y="2804"/>
                </a:cubicBezTo>
                <a:cubicBezTo>
                  <a:pt x="482" y="2841"/>
                  <a:pt x="582" y="2980"/>
                  <a:pt x="634" y="2896"/>
                </a:cubicBezTo>
                <a:lnTo>
                  <a:pt x="651" y="2867"/>
                </a:lnTo>
                <a:cubicBezTo>
                  <a:pt x="654" y="2881"/>
                  <a:pt x="655" y="2880"/>
                  <a:pt x="660" y="2894"/>
                </a:cubicBezTo>
                <a:cubicBezTo>
                  <a:pt x="667" y="2913"/>
                  <a:pt x="666" y="2903"/>
                  <a:pt x="664" y="2916"/>
                </a:cubicBezTo>
                <a:cubicBezTo>
                  <a:pt x="660" y="2952"/>
                  <a:pt x="627" y="3040"/>
                  <a:pt x="617" y="3085"/>
                </a:cubicBezTo>
                <a:cubicBezTo>
                  <a:pt x="572" y="3308"/>
                  <a:pt x="537" y="3500"/>
                  <a:pt x="577" y="3735"/>
                </a:cubicBezTo>
                <a:cubicBezTo>
                  <a:pt x="584" y="3775"/>
                  <a:pt x="589" y="3825"/>
                  <a:pt x="593" y="3867"/>
                </a:cubicBezTo>
                <a:cubicBezTo>
                  <a:pt x="602" y="3949"/>
                  <a:pt x="586" y="4042"/>
                  <a:pt x="563" y="4120"/>
                </a:cubicBezTo>
                <a:cubicBezTo>
                  <a:pt x="540" y="4202"/>
                  <a:pt x="514" y="4257"/>
                  <a:pt x="472" y="4320"/>
                </a:cubicBezTo>
                <a:lnTo>
                  <a:pt x="354" y="4494"/>
                </a:lnTo>
                <a:cubicBezTo>
                  <a:pt x="318" y="4548"/>
                  <a:pt x="146" y="4814"/>
                  <a:pt x="122" y="4837"/>
                </a:cubicBezTo>
                <a:cubicBezTo>
                  <a:pt x="98" y="4861"/>
                  <a:pt x="72" y="4879"/>
                  <a:pt x="52" y="4910"/>
                </a:cubicBezTo>
                <a:cubicBezTo>
                  <a:pt x="32" y="4942"/>
                  <a:pt x="18" y="4969"/>
                  <a:pt x="10" y="5017"/>
                </a:cubicBezTo>
                <a:cubicBezTo>
                  <a:pt x="0" y="5077"/>
                  <a:pt x="33" y="5191"/>
                  <a:pt x="85" y="5225"/>
                </a:cubicBezTo>
                <a:cubicBezTo>
                  <a:pt x="134" y="5256"/>
                  <a:pt x="179" y="5264"/>
                  <a:pt x="270" y="5331"/>
                </a:cubicBezTo>
                <a:cubicBezTo>
                  <a:pt x="304" y="5357"/>
                  <a:pt x="322" y="5369"/>
                  <a:pt x="327" y="5417"/>
                </a:cubicBezTo>
                <a:cubicBezTo>
                  <a:pt x="338" y="5517"/>
                  <a:pt x="378" y="5575"/>
                  <a:pt x="307" y="5645"/>
                </a:cubicBezTo>
                <a:cubicBezTo>
                  <a:pt x="174" y="5776"/>
                  <a:pt x="208" y="5909"/>
                  <a:pt x="358" y="6008"/>
                </a:cubicBezTo>
                <a:cubicBezTo>
                  <a:pt x="392" y="6030"/>
                  <a:pt x="422" y="6040"/>
                  <a:pt x="457" y="6057"/>
                </a:cubicBezTo>
                <a:cubicBezTo>
                  <a:pt x="441" y="6081"/>
                  <a:pt x="400" y="6106"/>
                  <a:pt x="370" y="6153"/>
                </a:cubicBezTo>
                <a:cubicBezTo>
                  <a:pt x="343" y="6196"/>
                  <a:pt x="332" y="6239"/>
                  <a:pt x="337" y="6296"/>
                </a:cubicBezTo>
                <a:cubicBezTo>
                  <a:pt x="342" y="6354"/>
                  <a:pt x="366" y="6392"/>
                  <a:pt x="398" y="6424"/>
                </a:cubicBezTo>
                <a:cubicBezTo>
                  <a:pt x="422" y="6447"/>
                  <a:pt x="425" y="6445"/>
                  <a:pt x="469" y="6445"/>
                </a:cubicBezTo>
                <a:cubicBezTo>
                  <a:pt x="500" y="6445"/>
                  <a:pt x="525" y="6452"/>
                  <a:pt x="546" y="6464"/>
                </a:cubicBezTo>
                <a:cubicBezTo>
                  <a:pt x="650" y="6524"/>
                  <a:pt x="651" y="6576"/>
                  <a:pt x="651" y="6730"/>
                </a:cubicBezTo>
                <a:cubicBezTo>
                  <a:pt x="651" y="6901"/>
                  <a:pt x="662" y="6921"/>
                  <a:pt x="727" y="7031"/>
                </a:cubicBezTo>
                <a:cubicBezTo>
                  <a:pt x="824" y="7194"/>
                  <a:pt x="992" y="7257"/>
                  <a:pt x="1216" y="7289"/>
                </a:cubicBezTo>
                <a:cubicBezTo>
                  <a:pt x="1329" y="7305"/>
                  <a:pt x="1442" y="7306"/>
                  <a:pt x="1570" y="7306"/>
                </a:cubicBezTo>
                <a:cubicBezTo>
                  <a:pt x="1608" y="7307"/>
                  <a:pt x="1622" y="7301"/>
                  <a:pt x="1655" y="7300"/>
                </a:cubicBezTo>
                <a:cubicBezTo>
                  <a:pt x="1687" y="7300"/>
                  <a:pt x="1720" y="7301"/>
                  <a:pt x="1753" y="7301"/>
                </a:cubicBezTo>
                <a:lnTo>
                  <a:pt x="2106" y="7283"/>
                </a:lnTo>
                <a:cubicBezTo>
                  <a:pt x="2157" y="7281"/>
                  <a:pt x="2227" y="7289"/>
                  <a:pt x="2272" y="7305"/>
                </a:cubicBezTo>
                <a:cubicBezTo>
                  <a:pt x="2326" y="7325"/>
                  <a:pt x="2366" y="7368"/>
                  <a:pt x="2407" y="7405"/>
                </a:cubicBezTo>
                <a:cubicBezTo>
                  <a:pt x="2481" y="7470"/>
                  <a:pt x="2558" y="7530"/>
                  <a:pt x="2615" y="7613"/>
                </a:cubicBezTo>
                <a:cubicBezTo>
                  <a:pt x="2630" y="7635"/>
                  <a:pt x="2640" y="7648"/>
                  <a:pt x="2654" y="7671"/>
                </a:cubicBezTo>
                <a:cubicBezTo>
                  <a:pt x="2678" y="7712"/>
                  <a:pt x="2700" y="7747"/>
                  <a:pt x="2722" y="7791"/>
                </a:cubicBezTo>
                <a:cubicBezTo>
                  <a:pt x="2765" y="7877"/>
                  <a:pt x="2803" y="7958"/>
                  <a:pt x="2838" y="8046"/>
                </a:cubicBezTo>
                <a:cubicBezTo>
                  <a:pt x="2894" y="8189"/>
                  <a:pt x="2936" y="8322"/>
                  <a:pt x="2974" y="8475"/>
                </a:cubicBezTo>
                <a:cubicBezTo>
                  <a:pt x="3008" y="8607"/>
                  <a:pt x="3011" y="8661"/>
                  <a:pt x="2962" y="8784"/>
                </a:cubicBezTo>
                <a:cubicBezTo>
                  <a:pt x="2937" y="8847"/>
                  <a:pt x="2911" y="8917"/>
                  <a:pt x="2868" y="8970"/>
                </a:cubicBezTo>
                <a:lnTo>
                  <a:pt x="2717" y="9098"/>
                </a:lnTo>
                <a:cubicBezTo>
                  <a:pt x="2633" y="9162"/>
                  <a:pt x="2511" y="9308"/>
                  <a:pt x="2447" y="9393"/>
                </a:cubicBezTo>
                <a:cubicBezTo>
                  <a:pt x="2421" y="9427"/>
                  <a:pt x="2396" y="9466"/>
                  <a:pt x="2374" y="9503"/>
                </a:cubicBezTo>
                <a:cubicBezTo>
                  <a:pt x="2363" y="9522"/>
                  <a:pt x="2353" y="9541"/>
                  <a:pt x="2341" y="9561"/>
                </a:cubicBezTo>
                <a:cubicBezTo>
                  <a:pt x="2328" y="9582"/>
                  <a:pt x="2319" y="9601"/>
                  <a:pt x="2308" y="9625"/>
                </a:cubicBezTo>
                <a:cubicBezTo>
                  <a:pt x="2267" y="9713"/>
                  <a:pt x="2238" y="9804"/>
                  <a:pt x="2201" y="9894"/>
                </a:cubicBezTo>
                <a:cubicBezTo>
                  <a:pt x="2182" y="9940"/>
                  <a:pt x="2159" y="9972"/>
                  <a:pt x="2138" y="10015"/>
                </a:cubicBezTo>
                <a:cubicBezTo>
                  <a:pt x="2049" y="10195"/>
                  <a:pt x="1773" y="10559"/>
                  <a:pt x="1625" y="10717"/>
                </a:cubicBezTo>
                <a:lnTo>
                  <a:pt x="1493" y="10864"/>
                </a:lnTo>
                <a:cubicBezTo>
                  <a:pt x="1469" y="10895"/>
                  <a:pt x="1429" y="10931"/>
                  <a:pt x="1400" y="10959"/>
                </a:cubicBezTo>
                <a:cubicBezTo>
                  <a:pt x="1367" y="10992"/>
                  <a:pt x="1339" y="11021"/>
                  <a:pt x="1306" y="11053"/>
                </a:cubicBezTo>
                <a:cubicBezTo>
                  <a:pt x="1260" y="11099"/>
                  <a:pt x="1212" y="11147"/>
                  <a:pt x="1171" y="11198"/>
                </a:cubicBezTo>
                <a:lnTo>
                  <a:pt x="949" y="11444"/>
                </a:lnTo>
                <a:cubicBezTo>
                  <a:pt x="873" y="11523"/>
                  <a:pt x="2291" y="11030"/>
                  <a:pt x="2229" y="11113"/>
                </a:cubicBezTo>
                <a:lnTo>
                  <a:pt x="2070" y="11331"/>
                </a:lnTo>
                <a:cubicBezTo>
                  <a:pt x="2044" y="11370"/>
                  <a:pt x="2021" y="11405"/>
                  <a:pt x="1997" y="11446"/>
                </a:cubicBezTo>
                <a:cubicBezTo>
                  <a:pt x="1931" y="11557"/>
                  <a:pt x="1835" y="11719"/>
                  <a:pt x="1835" y="11849"/>
                </a:cubicBezTo>
                <a:lnTo>
                  <a:pt x="6939" y="12487"/>
                </a:lnTo>
                <a:cubicBezTo>
                  <a:pt x="6939" y="12390"/>
                  <a:pt x="6950" y="12282"/>
                  <a:pt x="6950" y="12185"/>
                </a:cubicBezTo>
                <a:lnTo>
                  <a:pt x="6950" y="12179"/>
                </a:lnTo>
                <a:cubicBezTo>
                  <a:pt x="6950" y="12073"/>
                  <a:pt x="6948" y="11981"/>
                  <a:pt x="6944" y="11876"/>
                </a:cubicBezTo>
                <a:lnTo>
                  <a:pt x="6934" y="11733"/>
                </a:lnTo>
                <a:cubicBezTo>
                  <a:pt x="6917" y="11584"/>
                  <a:pt x="6911" y="11445"/>
                  <a:pt x="6890" y="11298"/>
                </a:cubicBezTo>
                <a:cubicBezTo>
                  <a:pt x="6850" y="11026"/>
                  <a:pt x="6796" y="10781"/>
                  <a:pt x="6720" y="10526"/>
                </a:cubicBezTo>
                <a:cubicBezTo>
                  <a:pt x="6713" y="10503"/>
                  <a:pt x="6709" y="10488"/>
                  <a:pt x="6702" y="10464"/>
                </a:cubicBezTo>
                <a:lnTo>
                  <a:pt x="6566" y="10047"/>
                </a:lnTo>
                <a:cubicBezTo>
                  <a:pt x="6551" y="10008"/>
                  <a:pt x="6541" y="9971"/>
                  <a:pt x="6526" y="9933"/>
                </a:cubicBezTo>
                <a:cubicBezTo>
                  <a:pt x="6481" y="9818"/>
                  <a:pt x="6444" y="9700"/>
                  <a:pt x="6400" y="9585"/>
                </a:cubicBezTo>
                <a:lnTo>
                  <a:pt x="5992" y="8572"/>
                </a:lnTo>
                <a:cubicBezTo>
                  <a:pt x="5928" y="8413"/>
                  <a:pt x="5826" y="8195"/>
                  <a:pt x="5752" y="8025"/>
                </a:cubicBezTo>
                <a:cubicBezTo>
                  <a:pt x="5720" y="7952"/>
                  <a:pt x="5691" y="7879"/>
                  <a:pt x="5660" y="7803"/>
                </a:cubicBezTo>
                <a:cubicBezTo>
                  <a:pt x="5598" y="7653"/>
                  <a:pt x="5538" y="7499"/>
                  <a:pt x="5486" y="7344"/>
                </a:cubicBezTo>
                <a:cubicBezTo>
                  <a:pt x="5433" y="7185"/>
                  <a:pt x="5380" y="7029"/>
                  <a:pt x="5339" y="6864"/>
                </a:cubicBezTo>
                <a:lnTo>
                  <a:pt x="5280" y="6603"/>
                </a:lnTo>
                <a:cubicBezTo>
                  <a:pt x="5258" y="6498"/>
                  <a:pt x="5231" y="6366"/>
                  <a:pt x="5251" y="6258"/>
                </a:cubicBezTo>
                <a:cubicBezTo>
                  <a:pt x="5264" y="6189"/>
                  <a:pt x="5274" y="6239"/>
                  <a:pt x="5345" y="6112"/>
                </a:cubicBezTo>
                <a:cubicBezTo>
                  <a:pt x="5396" y="6020"/>
                  <a:pt x="5420" y="5893"/>
                  <a:pt x="5428" y="5881"/>
                </a:cubicBezTo>
                <a:cubicBezTo>
                  <a:pt x="5477" y="5809"/>
                  <a:pt x="5502" y="5735"/>
                  <a:pt x="5512" y="5645"/>
                </a:cubicBezTo>
                <a:cubicBezTo>
                  <a:pt x="5515" y="5609"/>
                  <a:pt x="5516" y="5615"/>
                  <a:pt x="5529" y="5589"/>
                </a:cubicBezTo>
                <a:lnTo>
                  <a:pt x="5605" y="5425"/>
                </a:lnTo>
                <a:cubicBezTo>
                  <a:pt x="5624" y="5389"/>
                  <a:pt x="5635" y="5356"/>
                  <a:pt x="5653" y="5319"/>
                </a:cubicBezTo>
                <a:cubicBezTo>
                  <a:pt x="5704" y="5212"/>
                  <a:pt x="5697" y="5179"/>
                  <a:pt x="5762" y="5114"/>
                </a:cubicBezTo>
                <a:cubicBezTo>
                  <a:pt x="5932" y="4944"/>
                  <a:pt x="5860" y="4905"/>
                  <a:pt x="5871" y="4848"/>
                </a:cubicBezTo>
                <a:cubicBezTo>
                  <a:pt x="5877" y="4819"/>
                  <a:pt x="5877" y="4809"/>
                  <a:pt x="5877" y="4773"/>
                </a:cubicBezTo>
                <a:cubicBezTo>
                  <a:pt x="5927" y="4747"/>
                  <a:pt x="5967" y="4712"/>
                  <a:pt x="6001" y="4668"/>
                </a:cubicBezTo>
                <a:cubicBezTo>
                  <a:pt x="6012" y="4652"/>
                  <a:pt x="6023" y="4636"/>
                  <a:pt x="6032" y="4619"/>
                </a:cubicBezTo>
                <a:cubicBezTo>
                  <a:pt x="6058" y="4569"/>
                  <a:pt x="6079" y="4495"/>
                  <a:pt x="6071" y="4437"/>
                </a:cubicBezTo>
                <a:cubicBezTo>
                  <a:pt x="6057" y="4327"/>
                  <a:pt x="6034" y="4437"/>
                  <a:pt x="6102" y="4268"/>
                </a:cubicBezTo>
                <a:cubicBezTo>
                  <a:pt x="6118" y="4228"/>
                  <a:pt x="6131" y="4189"/>
                  <a:pt x="6139" y="4145"/>
                </a:cubicBezTo>
                <a:cubicBezTo>
                  <a:pt x="6150" y="4082"/>
                  <a:pt x="6155" y="4003"/>
                  <a:pt x="6096" y="3967"/>
                </a:cubicBezTo>
                <a:cubicBezTo>
                  <a:pt x="6073" y="3953"/>
                  <a:pt x="6059" y="3957"/>
                  <a:pt x="6026" y="3957"/>
                </a:cubicBezTo>
                <a:cubicBezTo>
                  <a:pt x="6026" y="3917"/>
                  <a:pt x="6068" y="3860"/>
                  <a:pt x="6076" y="3796"/>
                </a:cubicBezTo>
                <a:cubicBezTo>
                  <a:pt x="6081" y="3754"/>
                  <a:pt x="6089" y="3769"/>
                  <a:pt x="6106" y="3735"/>
                </a:cubicBezTo>
                <a:cubicBezTo>
                  <a:pt x="6132" y="3680"/>
                  <a:pt x="6117" y="3591"/>
                  <a:pt x="6110" y="3537"/>
                </a:cubicBezTo>
                <a:cubicBezTo>
                  <a:pt x="6107" y="3518"/>
                  <a:pt x="6102" y="3487"/>
                  <a:pt x="6097" y="3464"/>
                </a:cubicBezTo>
                <a:cubicBezTo>
                  <a:pt x="6089" y="3432"/>
                  <a:pt x="6082" y="3424"/>
                  <a:pt x="6060" y="3410"/>
                </a:cubicBezTo>
                <a:cubicBezTo>
                  <a:pt x="6065" y="3398"/>
                  <a:pt x="6068" y="3389"/>
                  <a:pt x="6071" y="3375"/>
                </a:cubicBezTo>
                <a:cubicBezTo>
                  <a:pt x="6107" y="3383"/>
                  <a:pt x="6121" y="3411"/>
                  <a:pt x="6157" y="3410"/>
                </a:cubicBezTo>
                <a:cubicBezTo>
                  <a:pt x="6191" y="3409"/>
                  <a:pt x="6211" y="3378"/>
                  <a:pt x="6214" y="3347"/>
                </a:cubicBezTo>
                <a:cubicBezTo>
                  <a:pt x="6238" y="3381"/>
                  <a:pt x="6278" y="3430"/>
                  <a:pt x="6318" y="3377"/>
                </a:cubicBezTo>
                <a:cubicBezTo>
                  <a:pt x="6383" y="3290"/>
                  <a:pt x="6309" y="3087"/>
                  <a:pt x="6193" y="3121"/>
                </a:cubicBezTo>
                <a:cubicBezTo>
                  <a:pt x="6175" y="3126"/>
                  <a:pt x="6167" y="3139"/>
                  <a:pt x="6159" y="3155"/>
                </a:cubicBezTo>
                <a:cubicBezTo>
                  <a:pt x="6158" y="3156"/>
                  <a:pt x="6158" y="3158"/>
                  <a:pt x="6157" y="3159"/>
                </a:cubicBezTo>
                <a:lnTo>
                  <a:pt x="6151" y="3170"/>
                </a:lnTo>
                <a:cubicBezTo>
                  <a:pt x="6148" y="3130"/>
                  <a:pt x="6116" y="3064"/>
                  <a:pt x="6106" y="3022"/>
                </a:cubicBezTo>
                <a:cubicBezTo>
                  <a:pt x="6131" y="2984"/>
                  <a:pt x="6167" y="2956"/>
                  <a:pt x="6168" y="2902"/>
                </a:cubicBezTo>
                <a:cubicBezTo>
                  <a:pt x="6186" y="2914"/>
                  <a:pt x="6192" y="2927"/>
                  <a:pt x="6225" y="2925"/>
                </a:cubicBezTo>
                <a:cubicBezTo>
                  <a:pt x="6289" y="2921"/>
                  <a:pt x="6302" y="2816"/>
                  <a:pt x="6304" y="2764"/>
                </a:cubicBezTo>
                <a:cubicBezTo>
                  <a:pt x="6307" y="2713"/>
                  <a:pt x="6267" y="2548"/>
                  <a:pt x="6203" y="2542"/>
                </a:cubicBezTo>
                <a:cubicBezTo>
                  <a:pt x="6208" y="2520"/>
                  <a:pt x="6218" y="2510"/>
                  <a:pt x="6224" y="2490"/>
                </a:cubicBezTo>
                <a:cubicBezTo>
                  <a:pt x="6234" y="2459"/>
                  <a:pt x="6222" y="2446"/>
                  <a:pt x="6246" y="2432"/>
                </a:cubicBezTo>
                <a:cubicBezTo>
                  <a:pt x="6271" y="2416"/>
                  <a:pt x="6273" y="2430"/>
                  <a:pt x="6283" y="2395"/>
                </a:cubicBezTo>
                <a:cubicBezTo>
                  <a:pt x="6299" y="2337"/>
                  <a:pt x="6288" y="2227"/>
                  <a:pt x="6277" y="2176"/>
                </a:cubicBezTo>
                <a:cubicBezTo>
                  <a:pt x="6260" y="2095"/>
                  <a:pt x="6285" y="2130"/>
                  <a:pt x="6300" y="2069"/>
                </a:cubicBezTo>
                <a:cubicBezTo>
                  <a:pt x="6329" y="2089"/>
                  <a:pt x="6408" y="2157"/>
                  <a:pt x="6460" y="2132"/>
                </a:cubicBezTo>
                <a:cubicBezTo>
                  <a:pt x="6522" y="2101"/>
                  <a:pt x="6471" y="2009"/>
                  <a:pt x="6423" y="1986"/>
                </a:cubicBezTo>
                <a:cubicBezTo>
                  <a:pt x="6351" y="1951"/>
                  <a:pt x="6390" y="2020"/>
                  <a:pt x="6284" y="1884"/>
                </a:cubicBezTo>
                <a:cubicBezTo>
                  <a:pt x="6274" y="1872"/>
                  <a:pt x="6268" y="1864"/>
                  <a:pt x="6253" y="1858"/>
                </a:cubicBezTo>
                <a:cubicBezTo>
                  <a:pt x="6224" y="1846"/>
                  <a:pt x="6191" y="1863"/>
                  <a:pt x="6179" y="1892"/>
                </a:cubicBezTo>
                <a:cubicBezTo>
                  <a:pt x="6169" y="1917"/>
                  <a:pt x="6178" y="1918"/>
                  <a:pt x="6180" y="1943"/>
                </a:cubicBezTo>
                <a:cubicBezTo>
                  <a:pt x="6148" y="1907"/>
                  <a:pt x="6159" y="1900"/>
                  <a:pt x="6111" y="1875"/>
                </a:cubicBezTo>
                <a:cubicBezTo>
                  <a:pt x="6111" y="1726"/>
                  <a:pt x="6079" y="1753"/>
                  <a:pt x="6066" y="1704"/>
                </a:cubicBezTo>
                <a:cubicBezTo>
                  <a:pt x="6141" y="1683"/>
                  <a:pt x="6072" y="1599"/>
                  <a:pt x="6062" y="1582"/>
                </a:cubicBezTo>
                <a:cubicBezTo>
                  <a:pt x="6042" y="1548"/>
                  <a:pt x="5999" y="1485"/>
                  <a:pt x="5991" y="1453"/>
                </a:cubicBezTo>
                <a:cubicBezTo>
                  <a:pt x="6018" y="1466"/>
                  <a:pt x="6091" y="1509"/>
                  <a:pt x="6123" y="1510"/>
                </a:cubicBezTo>
                <a:cubicBezTo>
                  <a:pt x="6191" y="1512"/>
                  <a:pt x="6202" y="1438"/>
                  <a:pt x="6158" y="1406"/>
                </a:cubicBezTo>
                <a:cubicBezTo>
                  <a:pt x="6132" y="1387"/>
                  <a:pt x="6067" y="1359"/>
                  <a:pt x="6033" y="1342"/>
                </a:cubicBezTo>
                <a:cubicBezTo>
                  <a:pt x="5941" y="1296"/>
                  <a:pt x="5963" y="1304"/>
                  <a:pt x="5889" y="1304"/>
                </a:cubicBezTo>
                <a:lnTo>
                  <a:pt x="5889" y="1287"/>
                </a:lnTo>
                <a:cubicBezTo>
                  <a:pt x="5935" y="1275"/>
                  <a:pt x="5947" y="1192"/>
                  <a:pt x="5848" y="1156"/>
                </a:cubicBezTo>
                <a:cubicBezTo>
                  <a:pt x="5768" y="1128"/>
                  <a:pt x="5841" y="1175"/>
                  <a:pt x="5672" y="1087"/>
                </a:cubicBezTo>
                <a:cubicBezTo>
                  <a:pt x="5599" y="1050"/>
                  <a:pt x="5586" y="1045"/>
                  <a:pt x="5586" y="1008"/>
                </a:cubicBezTo>
                <a:cubicBezTo>
                  <a:pt x="5658" y="1002"/>
                  <a:pt x="5699" y="917"/>
                  <a:pt x="5632" y="876"/>
                </a:cubicBezTo>
                <a:cubicBezTo>
                  <a:pt x="5584" y="847"/>
                  <a:pt x="5513" y="820"/>
                  <a:pt x="5455" y="803"/>
                </a:cubicBezTo>
                <a:cubicBezTo>
                  <a:pt x="5405" y="788"/>
                  <a:pt x="5295" y="749"/>
                  <a:pt x="5270" y="812"/>
                </a:cubicBezTo>
                <a:cubicBezTo>
                  <a:pt x="5258" y="844"/>
                  <a:pt x="5284" y="884"/>
                  <a:pt x="5296" y="905"/>
                </a:cubicBezTo>
                <a:cubicBezTo>
                  <a:pt x="5315" y="938"/>
                  <a:pt x="5341" y="959"/>
                  <a:pt x="5347" y="979"/>
                </a:cubicBezTo>
                <a:lnTo>
                  <a:pt x="5204" y="916"/>
                </a:lnTo>
                <a:cubicBezTo>
                  <a:pt x="5173" y="901"/>
                  <a:pt x="5091" y="855"/>
                  <a:pt x="5061" y="848"/>
                </a:cubicBezTo>
                <a:cubicBezTo>
                  <a:pt x="5062" y="847"/>
                  <a:pt x="5064" y="844"/>
                  <a:pt x="5065" y="845"/>
                </a:cubicBezTo>
                <a:cubicBezTo>
                  <a:pt x="5065" y="847"/>
                  <a:pt x="5068" y="843"/>
                  <a:pt x="5071" y="840"/>
                </a:cubicBezTo>
                <a:cubicBezTo>
                  <a:pt x="5085" y="828"/>
                  <a:pt x="5088" y="824"/>
                  <a:pt x="5090" y="802"/>
                </a:cubicBezTo>
                <a:cubicBezTo>
                  <a:pt x="5107" y="806"/>
                  <a:pt x="5127" y="813"/>
                  <a:pt x="5149" y="804"/>
                </a:cubicBezTo>
                <a:cubicBezTo>
                  <a:pt x="5166" y="798"/>
                  <a:pt x="5178" y="776"/>
                  <a:pt x="5180" y="761"/>
                </a:cubicBezTo>
                <a:cubicBezTo>
                  <a:pt x="5193" y="688"/>
                  <a:pt x="5046" y="660"/>
                  <a:pt x="5041" y="609"/>
                </a:cubicBezTo>
                <a:cubicBezTo>
                  <a:pt x="5039" y="591"/>
                  <a:pt x="5046" y="579"/>
                  <a:pt x="5028" y="556"/>
                </a:cubicBezTo>
                <a:cubicBezTo>
                  <a:pt x="5004" y="521"/>
                  <a:pt x="4927" y="469"/>
                  <a:pt x="4891" y="472"/>
                </a:cubicBezTo>
                <a:cubicBezTo>
                  <a:pt x="4834" y="477"/>
                  <a:pt x="4900" y="501"/>
                  <a:pt x="4797" y="439"/>
                </a:cubicBezTo>
                <a:cubicBezTo>
                  <a:pt x="4625" y="337"/>
                  <a:pt x="4662" y="411"/>
                  <a:pt x="4582" y="368"/>
                </a:cubicBezTo>
                <a:cubicBezTo>
                  <a:pt x="4624" y="282"/>
                  <a:pt x="4541" y="241"/>
                  <a:pt x="4501" y="258"/>
                </a:cubicBezTo>
                <a:cubicBezTo>
                  <a:pt x="4469" y="271"/>
                  <a:pt x="4495" y="282"/>
                  <a:pt x="4446" y="283"/>
                </a:cubicBezTo>
                <a:cubicBezTo>
                  <a:pt x="4329" y="286"/>
                  <a:pt x="4212" y="248"/>
                  <a:pt x="4194" y="323"/>
                </a:cubicBezTo>
                <a:cubicBezTo>
                  <a:pt x="4176" y="313"/>
                  <a:pt x="4157" y="302"/>
                  <a:pt x="4131" y="300"/>
                </a:cubicBezTo>
                <a:cubicBezTo>
                  <a:pt x="4131" y="266"/>
                  <a:pt x="4117" y="252"/>
                  <a:pt x="4103" y="232"/>
                </a:cubicBezTo>
                <a:cubicBezTo>
                  <a:pt x="4222" y="232"/>
                  <a:pt x="4216" y="160"/>
                  <a:pt x="4187" y="124"/>
                </a:cubicBezTo>
                <a:cubicBezTo>
                  <a:pt x="4172" y="105"/>
                  <a:pt x="4143" y="86"/>
                  <a:pt x="4114" y="83"/>
                </a:cubicBezTo>
                <a:cubicBezTo>
                  <a:pt x="4070" y="79"/>
                  <a:pt x="4056" y="105"/>
                  <a:pt x="4040" y="129"/>
                </a:cubicBezTo>
                <a:cubicBezTo>
                  <a:pt x="3998" y="129"/>
                  <a:pt x="3888" y="136"/>
                  <a:pt x="3865" y="171"/>
                </a:cubicBezTo>
                <a:cubicBezTo>
                  <a:pt x="3849" y="196"/>
                  <a:pt x="3855" y="200"/>
                  <a:pt x="3858" y="226"/>
                </a:cubicBezTo>
                <a:cubicBezTo>
                  <a:pt x="3843" y="226"/>
                  <a:pt x="3721" y="219"/>
                  <a:pt x="3718" y="217"/>
                </a:cubicBezTo>
                <a:cubicBezTo>
                  <a:pt x="3693" y="202"/>
                  <a:pt x="3735" y="140"/>
                  <a:pt x="3641" y="140"/>
                </a:cubicBezTo>
                <a:cubicBezTo>
                  <a:pt x="3641" y="83"/>
                  <a:pt x="3618" y="64"/>
                  <a:pt x="3544" y="66"/>
                </a:cubicBezTo>
                <a:cubicBezTo>
                  <a:pt x="3496" y="67"/>
                  <a:pt x="3436" y="85"/>
                  <a:pt x="3403" y="102"/>
                </a:cubicBezTo>
                <a:cubicBezTo>
                  <a:pt x="3366" y="122"/>
                  <a:pt x="3321" y="156"/>
                  <a:pt x="3359" y="205"/>
                </a:cubicBezTo>
                <a:cubicBezTo>
                  <a:pt x="3378" y="231"/>
                  <a:pt x="3459" y="248"/>
                  <a:pt x="3492" y="249"/>
                </a:cubicBezTo>
                <a:lnTo>
                  <a:pt x="3472" y="262"/>
                </a:lnTo>
                <a:cubicBezTo>
                  <a:pt x="3464" y="266"/>
                  <a:pt x="3457" y="270"/>
                  <a:pt x="3448" y="274"/>
                </a:cubicBezTo>
                <a:cubicBezTo>
                  <a:pt x="3420" y="285"/>
                  <a:pt x="3428" y="274"/>
                  <a:pt x="3402" y="283"/>
                </a:cubicBezTo>
                <a:cubicBezTo>
                  <a:pt x="3348" y="302"/>
                  <a:pt x="3413" y="306"/>
                  <a:pt x="3281" y="306"/>
                </a:cubicBezTo>
                <a:cubicBezTo>
                  <a:pt x="3305" y="270"/>
                  <a:pt x="3367" y="217"/>
                  <a:pt x="3306" y="173"/>
                </a:cubicBezTo>
                <a:cubicBezTo>
                  <a:pt x="3255" y="136"/>
                  <a:pt x="3206" y="208"/>
                  <a:pt x="3162" y="220"/>
                </a:cubicBezTo>
                <a:cubicBezTo>
                  <a:pt x="3194" y="158"/>
                  <a:pt x="3292" y="68"/>
                  <a:pt x="3211" y="27"/>
                </a:cubicBezTo>
                <a:cubicBezTo>
                  <a:pt x="3158" y="0"/>
                  <a:pt x="3127" y="60"/>
                  <a:pt x="3105" y="95"/>
                </a:cubicBezTo>
                <a:cubicBezTo>
                  <a:pt x="3071" y="144"/>
                  <a:pt x="3039" y="189"/>
                  <a:pt x="3005" y="241"/>
                </a:cubicBezTo>
                <a:cubicBezTo>
                  <a:pt x="2932" y="350"/>
                  <a:pt x="2984" y="306"/>
                  <a:pt x="2876" y="363"/>
                </a:cubicBezTo>
                <a:cubicBezTo>
                  <a:pt x="2885" y="330"/>
                  <a:pt x="2935" y="283"/>
                  <a:pt x="2899" y="238"/>
                </a:cubicBezTo>
                <a:cubicBezTo>
                  <a:pt x="2888" y="224"/>
                  <a:pt x="2867" y="208"/>
                  <a:pt x="2839" y="216"/>
                </a:cubicBezTo>
                <a:cubicBezTo>
                  <a:pt x="2811" y="224"/>
                  <a:pt x="2814" y="247"/>
                  <a:pt x="2785" y="254"/>
                </a:cubicBezTo>
                <a:cubicBezTo>
                  <a:pt x="2801" y="186"/>
                  <a:pt x="2785" y="128"/>
                  <a:pt x="2758" y="64"/>
                </a:cubicBezTo>
                <a:cubicBezTo>
                  <a:pt x="2748" y="40"/>
                  <a:pt x="2710" y="18"/>
                  <a:pt x="2676" y="37"/>
                </a:cubicBezTo>
                <a:cubicBezTo>
                  <a:pt x="2670" y="39"/>
                  <a:pt x="2651" y="59"/>
                  <a:pt x="2642" y="66"/>
                </a:cubicBezTo>
                <a:cubicBezTo>
                  <a:pt x="2629" y="76"/>
                  <a:pt x="2621" y="86"/>
                  <a:pt x="2608" y="95"/>
                </a:cubicBezTo>
                <a:cubicBezTo>
                  <a:pt x="2605" y="56"/>
                  <a:pt x="2558" y="35"/>
                  <a:pt x="2519" y="57"/>
                </a:cubicBezTo>
                <a:cubicBezTo>
                  <a:pt x="2504" y="65"/>
                  <a:pt x="2488" y="76"/>
                  <a:pt x="2473" y="85"/>
                </a:cubicBezTo>
                <a:cubicBezTo>
                  <a:pt x="2430" y="114"/>
                  <a:pt x="2390" y="151"/>
                  <a:pt x="2359" y="193"/>
                </a:cubicBezTo>
                <a:lnTo>
                  <a:pt x="2300" y="283"/>
                </a:lnTo>
                <a:close/>
              </a:path>
            </a:pathLst>
          </a:custGeom>
          <a:solidFill>
            <a:srgbClr val="C2CC5E"/>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1" name="Freeform 297">
            <a:extLst>
              <a:ext uri="{FF2B5EF4-FFF2-40B4-BE49-F238E27FC236}">
                <a16:creationId xmlns:a16="http://schemas.microsoft.com/office/drawing/2014/main" id="{AE70405C-22AF-428A-BF5F-4749B941B960}"/>
              </a:ext>
            </a:extLst>
          </p:cNvPr>
          <p:cNvSpPr>
            <a:spLocks/>
          </p:cNvSpPr>
          <p:nvPr/>
        </p:nvSpPr>
        <p:spPr bwMode="auto">
          <a:xfrm>
            <a:off x="8253413" y="4518025"/>
            <a:ext cx="1562100" cy="2336800"/>
          </a:xfrm>
          <a:custGeom>
            <a:avLst/>
            <a:gdLst>
              <a:gd name="T0" fmla="*/ 3639 w 4107"/>
              <a:gd name="T1" fmla="*/ 5634 h 6140"/>
              <a:gd name="T2" fmla="*/ 3496 w 4107"/>
              <a:gd name="T3" fmla="*/ 5263 h 6140"/>
              <a:gd name="T4" fmla="*/ 3360 w 4107"/>
              <a:gd name="T5" fmla="*/ 5059 h 6140"/>
              <a:gd name="T6" fmla="*/ 3299 w 4107"/>
              <a:gd name="T7" fmla="*/ 4948 h 6140"/>
              <a:gd name="T8" fmla="*/ 3239 w 4107"/>
              <a:gd name="T9" fmla="*/ 4592 h 6140"/>
              <a:gd name="T10" fmla="*/ 3143 w 4107"/>
              <a:gd name="T11" fmla="*/ 4061 h 6140"/>
              <a:gd name="T12" fmla="*/ 2932 w 4107"/>
              <a:gd name="T13" fmla="*/ 3839 h 6140"/>
              <a:gd name="T14" fmla="*/ 3309 w 4107"/>
              <a:gd name="T15" fmla="*/ 3350 h 6140"/>
              <a:gd name="T16" fmla="*/ 3529 w 4107"/>
              <a:gd name="T17" fmla="*/ 3162 h 6140"/>
              <a:gd name="T18" fmla="*/ 3616 w 4107"/>
              <a:gd name="T19" fmla="*/ 3080 h 6140"/>
              <a:gd name="T20" fmla="*/ 3733 w 4107"/>
              <a:gd name="T21" fmla="*/ 2957 h 6140"/>
              <a:gd name="T22" fmla="*/ 3973 w 4107"/>
              <a:gd name="T23" fmla="*/ 2572 h 6140"/>
              <a:gd name="T24" fmla="*/ 4107 w 4107"/>
              <a:gd name="T25" fmla="*/ 1674 h 6140"/>
              <a:gd name="T26" fmla="*/ 4086 w 4107"/>
              <a:gd name="T27" fmla="*/ 1380 h 6140"/>
              <a:gd name="T28" fmla="*/ 3741 w 4107"/>
              <a:gd name="T29" fmla="*/ 764 h 6140"/>
              <a:gd name="T30" fmla="*/ 3673 w 4107"/>
              <a:gd name="T31" fmla="*/ 498 h 6140"/>
              <a:gd name="T32" fmla="*/ 3602 w 4107"/>
              <a:gd name="T33" fmla="*/ 307 h 6140"/>
              <a:gd name="T34" fmla="*/ 3611 w 4107"/>
              <a:gd name="T35" fmla="*/ 553 h 6140"/>
              <a:gd name="T36" fmla="*/ 3433 w 4107"/>
              <a:gd name="T37" fmla="*/ 124 h 6140"/>
              <a:gd name="T38" fmla="*/ 3420 w 4107"/>
              <a:gd name="T39" fmla="*/ 188 h 6140"/>
              <a:gd name="T40" fmla="*/ 3524 w 4107"/>
              <a:gd name="T41" fmla="*/ 470 h 6140"/>
              <a:gd name="T42" fmla="*/ 3428 w 4107"/>
              <a:gd name="T43" fmla="*/ 248 h 6140"/>
              <a:gd name="T44" fmla="*/ 3309 w 4107"/>
              <a:gd name="T45" fmla="*/ 133 h 6140"/>
              <a:gd name="T46" fmla="*/ 3334 w 4107"/>
              <a:gd name="T47" fmla="*/ 221 h 6140"/>
              <a:gd name="T48" fmla="*/ 3421 w 4107"/>
              <a:gd name="T49" fmla="*/ 335 h 6140"/>
              <a:gd name="T50" fmla="*/ 3392 w 4107"/>
              <a:gd name="T51" fmla="*/ 339 h 6140"/>
              <a:gd name="T52" fmla="*/ 2752 w 4107"/>
              <a:gd name="T53" fmla="*/ 55 h 6140"/>
              <a:gd name="T54" fmla="*/ 2356 w 4107"/>
              <a:gd name="T55" fmla="*/ 7 h 6140"/>
              <a:gd name="T56" fmla="*/ 2051 w 4107"/>
              <a:gd name="T57" fmla="*/ 0 h 6140"/>
              <a:gd name="T58" fmla="*/ 1745 w 4107"/>
              <a:gd name="T59" fmla="*/ 18 h 6140"/>
              <a:gd name="T60" fmla="*/ 1161 w 4107"/>
              <a:gd name="T61" fmla="*/ 198 h 6140"/>
              <a:gd name="T62" fmla="*/ 950 w 4107"/>
              <a:gd name="T63" fmla="*/ 223 h 6140"/>
              <a:gd name="T64" fmla="*/ 637 w 4107"/>
              <a:gd name="T65" fmla="*/ 350 h 6140"/>
              <a:gd name="T66" fmla="*/ 912 w 4107"/>
              <a:gd name="T67" fmla="*/ 278 h 6140"/>
              <a:gd name="T68" fmla="*/ 1011 w 4107"/>
              <a:gd name="T69" fmla="*/ 297 h 6140"/>
              <a:gd name="T70" fmla="*/ 680 w 4107"/>
              <a:gd name="T71" fmla="*/ 444 h 6140"/>
              <a:gd name="T72" fmla="*/ 549 w 4107"/>
              <a:gd name="T73" fmla="*/ 573 h 6140"/>
              <a:gd name="T74" fmla="*/ 631 w 4107"/>
              <a:gd name="T75" fmla="*/ 558 h 6140"/>
              <a:gd name="T76" fmla="*/ 777 w 4107"/>
              <a:gd name="T77" fmla="*/ 443 h 6140"/>
              <a:gd name="T78" fmla="*/ 865 w 4107"/>
              <a:gd name="T79" fmla="*/ 414 h 6140"/>
              <a:gd name="T80" fmla="*/ 377 w 4107"/>
              <a:gd name="T81" fmla="*/ 1149 h 6140"/>
              <a:gd name="T82" fmla="*/ 377 w 4107"/>
              <a:gd name="T83" fmla="*/ 1523 h 6140"/>
              <a:gd name="T84" fmla="*/ 326 w 4107"/>
              <a:gd name="T85" fmla="*/ 1821 h 6140"/>
              <a:gd name="T86" fmla="*/ 303 w 4107"/>
              <a:gd name="T87" fmla="*/ 2354 h 6140"/>
              <a:gd name="T88" fmla="*/ 169 w 4107"/>
              <a:gd name="T89" fmla="*/ 2511 h 6140"/>
              <a:gd name="T90" fmla="*/ 213 w 4107"/>
              <a:gd name="T91" fmla="*/ 2921 h 6140"/>
              <a:gd name="T92" fmla="*/ 285 w 4107"/>
              <a:gd name="T93" fmla="*/ 3271 h 6140"/>
              <a:gd name="T94" fmla="*/ 339 w 4107"/>
              <a:gd name="T95" fmla="*/ 3538 h 6140"/>
              <a:gd name="T96" fmla="*/ 605 w 4107"/>
              <a:gd name="T97" fmla="*/ 4077 h 6140"/>
              <a:gd name="T98" fmla="*/ 985 w 4107"/>
              <a:gd name="T99" fmla="*/ 4128 h 6140"/>
              <a:gd name="T100" fmla="*/ 1124 w 4107"/>
              <a:gd name="T101" fmla="*/ 4139 h 6140"/>
              <a:gd name="T102" fmla="*/ 1440 w 4107"/>
              <a:gd name="T103" fmla="*/ 4638 h 6140"/>
              <a:gd name="T104" fmla="*/ 1188 w 4107"/>
              <a:gd name="T105" fmla="*/ 5034 h 6140"/>
              <a:gd name="T106" fmla="*/ 1083 w 4107"/>
              <a:gd name="T107" fmla="*/ 5201 h 6140"/>
              <a:gd name="T108" fmla="*/ 872 w 4107"/>
              <a:gd name="T109" fmla="*/ 5343 h 6140"/>
              <a:gd name="T110" fmla="*/ 719 w 4107"/>
              <a:gd name="T111" fmla="*/ 5487 h 6140"/>
              <a:gd name="T112" fmla="*/ 547 w 4107"/>
              <a:gd name="T113" fmla="*/ 5695 h 6140"/>
              <a:gd name="T114" fmla="*/ 324 w 4107"/>
              <a:gd name="T115" fmla="*/ 6069 h 6140"/>
              <a:gd name="T116" fmla="*/ 3758 w 4107"/>
              <a:gd name="T117" fmla="*/ 6140 h 6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07" h="6140">
                <a:moveTo>
                  <a:pt x="3758" y="6140"/>
                </a:moveTo>
                <a:cubicBezTo>
                  <a:pt x="3745" y="6096"/>
                  <a:pt x="3733" y="6052"/>
                  <a:pt x="3720" y="6008"/>
                </a:cubicBezTo>
                <a:cubicBezTo>
                  <a:pt x="3684" y="5886"/>
                  <a:pt x="3664" y="5760"/>
                  <a:pt x="3639" y="5634"/>
                </a:cubicBezTo>
                <a:cubicBezTo>
                  <a:pt x="3621" y="5544"/>
                  <a:pt x="3601" y="5452"/>
                  <a:pt x="3560" y="5369"/>
                </a:cubicBezTo>
                <a:cubicBezTo>
                  <a:pt x="3540" y="5330"/>
                  <a:pt x="3516" y="5306"/>
                  <a:pt x="3505" y="5284"/>
                </a:cubicBezTo>
                <a:cubicBezTo>
                  <a:pt x="3501" y="5276"/>
                  <a:pt x="3500" y="5271"/>
                  <a:pt x="3496" y="5263"/>
                </a:cubicBezTo>
                <a:lnTo>
                  <a:pt x="3476" y="5226"/>
                </a:lnTo>
                <a:cubicBezTo>
                  <a:pt x="3450" y="5175"/>
                  <a:pt x="3412" y="5114"/>
                  <a:pt x="3373" y="5074"/>
                </a:cubicBezTo>
                <a:cubicBezTo>
                  <a:pt x="3367" y="5069"/>
                  <a:pt x="3365" y="5065"/>
                  <a:pt x="3360" y="5059"/>
                </a:cubicBezTo>
                <a:cubicBezTo>
                  <a:pt x="3350" y="5049"/>
                  <a:pt x="3341" y="5042"/>
                  <a:pt x="3330" y="5032"/>
                </a:cubicBezTo>
                <a:cubicBezTo>
                  <a:pt x="3322" y="5024"/>
                  <a:pt x="3312" y="5022"/>
                  <a:pt x="3309" y="5010"/>
                </a:cubicBezTo>
                <a:cubicBezTo>
                  <a:pt x="3304" y="4991"/>
                  <a:pt x="3302" y="4968"/>
                  <a:pt x="3299" y="4948"/>
                </a:cubicBezTo>
                <a:cubicBezTo>
                  <a:pt x="3293" y="4914"/>
                  <a:pt x="3278" y="4820"/>
                  <a:pt x="3255" y="4793"/>
                </a:cubicBezTo>
                <a:cubicBezTo>
                  <a:pt x="3245" y="4781"/>
                  <a:pt x="3219" y="4775"/>
                  <a:pt x="3279" y="4743"/>
                </a:cubicBezTo>
                <a:cubicBezTo>
                  <a:pt x="3278" y="4734"/>
                  <a:pt x="3245" y="4633"/>
                  <a:pt x="3239" y="4592"/>
                </a:cubicBezTo>
                <a:cubicBezTo>
                  <a:pt x="3228" y="4516"/>
                  <a:pt x="3259" y="4328"/>
                  <a:pt x="3275" y="4249"/>
                </a:cubicBezTo>
                <a:cubicBezTo>
                  <a:pt x="3281" y="4217"/>
                  <a:pt x="3287" y="4202"/>
                  <a:pt x="3277" y="4167"/>
                </a:cubicBezTo>
                <a:cubicBezTo>
                  <a:pt x="3258" y="4107"/>
                  <a:pt x="3202" y="4073"/>
                  <a:pt x="3143" y="4061"/>
                </a:cubicBezTo>
                <a:cubicBezTo>
                  <a:pt x="3103" y="4054"/>
                  <a:pt x="3059" y="4048"/>
                  <a:pt x="3021" y="4039"/>
                </a:cubicBezTo>
                <a:cubicBezTo>
                  <a:pt x="3007" y="4035"/>
                  <a:pt x="2954" y="4020"/>
                  <a:pt x="2948" y="4014"/>
                </a:cubicBezTo>
                <a:cubicBezTo>
                  <a:pt x="2938" y="4004"/>
                  <a:pt x="2932" y="3861"/>
                  <a:pt x="2932" y="3839"/>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7"/>
                  <a:pt x="3529" y="3162"/>
                </a:cubicBezTo>
                <a:lnTo>
                  <a:pt x="3554" y="3139"/>
                </a:lnTo>
                <a:cubicBezTo>
                  <a:pt x="3560" y="3133"/>
                  <a:pt x="3562" y="3132"/>
                  <a:pt x="3568" y="3127"/>
                </a:cubicBezTo>
                <a:cubicBezTo>
                  <a:pt x="3585" y="3113"/>
                  <a:pt x="3600" y="3095"/>
                  <a:pt x="3616" y="3080"/>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9"/>
                  <a:pt x="3812" y="2861"/>
                  <a:pt x="3819" y="2852"/>
                </a:cubicBezTo>
                <a:cubicBezTo>
                  <a:pt x="3883" y="2767"/>
                  <a:pt x="3939" y="2673"/>
                  <a:pt x="3973" y="2572"/>
                </a:cubicBezTo>
                <a:cubicBezTo>
                  <a:pt x="3989" y="2524"/>
                  <a:pt x="4003" y="2473"/>
                  <a:pt x="4016" y="2422"/>
                </a:cubicBezTo>
                <a:cubicBezTo>
                  <a:pt x="4068" y="2213"/>
                  <a:pt x="4105" y="1963"/>
                  <a:pt x="4105" y="1742"/>
                </a:cubicBezTo>
                <a:lnTo>
                  <a:pt x="4107" y="1674"/>
                </a:lnTo>
                <a:cubicBezTo>
                  <a:pt x="4107" y="1662"/>
                  <a:pt x="4105" y="1661"/>
                  <a:pt x="4105" y="1651"/>
                </a:cubicBezTo>
                <a:cubicBezTo>
                  <a:pt x="4104" y="1635"/>
                  <a:pt x="4105" y="1619"/>
                  <a:pt x="4105" y="1604"/>
                </a:cubicBezTo>
                <a:cubicBezTo>
                  <a:pt x="4105" y="1545"/>
                  <a:pt x="4095" y="1437"/>
                  <a:pt x="4086" y="1380"/>
                </a:cubicBezTo>
                <a:cubicBezTo>
                  <a:pt x="4068" y="1250"/>
                  <a:pt x="4038" y="1125"/>
                  <a:pt x="3977" y="1009"/>
                </a:cubicBezTo>
                <a:lnTo>
                  <a:pt x="3941" y="950"/>
                </a:lnTo>
                <a:cubicBezTo>
                  <a:pt x="3888" y="874"/>
                  <a:pt x="3813" y="820"/>
                  <a:pt x="3741" y="764"/>
                </a:cubicBezTo>
                <a:lnTo>
                  <a:pt x="3633" y="678"/>
                </a:lnTo>
                <a:cubicBezTo>
                  <a:pt x="3640" y="650"/>
                  <a:pt x="3652" y="623"/>
                  <a:pt x="3658" y="594"/>
                </a:cubicBezTo>
                <a:cubicBezTo>
                  <a:pt x="3665" y="561"/>
                  <a:pt x="3668" y="532"/>
                  <a:pt x="3673" y="498"/>
                </a:cubicBezTo>
                <a:cubicBezTo>
                  <a:pt x="3681" y="442"/>
                  <a:pt x="3669" y="352"/>
                  <a:pt x="3655" y="299"/>
                </a:cubicBezTo>
                <a:cubicBezTo>
                  <a:pt x="3652" y="285"/>
                  <a:pt x="3642" y="274"/>
                  <a:pt x="3626" y="277"/>
                </a:cubicBezTo>
                <a:cubicBezTo>
                  <a:pt x="3612" y="280"/>
                  <a:pt x="3600" y="290"/>
                  <a:pt x="3602" y="307"/>
                </a:cubicBezTo>
                <a:cubicBezTo>
                  <a:pt x="3603" y="313"/>
                  <a:pt x="3606" y="324"/>
                  <a:pt x="3607" y="330"/>
                </a:cubicBezTo>
                <a:cubicBezTo>
                  <a:pt x="3612" y="354"/>
                  <a:pt x="3617" y="377"/>
                  <a:pt x="3618" y="402"/>
                </a:cubicBezTo>
                <a:cubicBezTo>
                  <a:pt x="3621" y="453"/>
                  <a:pt x="3620" y="502"/>
                  <a:pt x="3611" y="553"/>
                </a:cubicBezTo>
                <a:cubicBezTo>
                  <a:pt x="3609" y="565"/>
                  <a:pt x="3606" y="589"/>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4"/>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1"/>
                  <a:pt x="3522" y="456"/>
                </a:cubicBezTo>
                <a:cubicBezTo>
                  <a:pt x="3512" y="413"/>
                  <a:pt x="3499" y="370"/>
                  <a:pt x="3479" y="331"/>
                </a:cubicBezTo>
                <a:cubicBezTo>
                  <a:pt x="3464" y="301"/>
                  <a:pt x="3448" y="274"/>
                  <a:pt x="3428" y="248"/>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2"/>
                  <a:pt x="3277" y="176"/>
                </a:cubicBezTo>
                <a:cubicBezTo>
                  <a:pt x="3306" y="195"/>
                  <a:pt x="3313" y="205"/>
                  <a:pt x="3334" y="221"/>
                </a:cubicBezTo>
                <a:cubicBezTo>
                  <a:pt x="3346" y="230"/>
                  <a:pt x="3356" y="243"/>
                  <a:pt x="3366" y="254"/>
                </a:cubicBezTo>
                <a:cubicBezTo>
                  <a:pt x="3382" y="273"/>
                  <a:pt x="3396" y="293"/>
                  <a:pt x="3409" y="314"/>
                </a:cubicBezTo>
                <a:cubicBezTo>
                  <a:pt x="3413" y="321"/>
                  <a:pt x="3417" y="328"/>
                  <a:pt x="3421" y="335"/>
                </a:cubicBezTo>
                <a:cubicBezTo>
                  <a:pt x="3426" y="343"/>
                  <a:pt x="3441" y="374"/>
                  <a:pt x="3442" y="382"/>
                </a:cubicBezTo>
                <a:cubicBezTo>
                  <a:pt x="3433" y="378"/>
                  <a:pt x="3433" y="376"/>
                  <a:pt x="3426" y="369"/>
                </a:cubicBezTo>
                <a:lnTo>
                  <a:pt x="3392" y="339"/>
                </a:lnTo>
                <a:cubicBezTo>
                  <a:pt x="3386" y="334"/>
                  <a:pt x="3381" y="330"/>
                  <a:pt x="3374" y="325"/>
                </a:cubicBezTo>
                <a:cubicBezTo>
                  <a:pt x="3315" y="278"/>
                  <a:pt x="3250" y="233"/>
                  <a:pt x="3182" y="199"/>
                </a:cubicBezTo>
                <a:cubicBezTo>
                  <a:pt x="3030" y="124"/>
                  <a:pt x="2937" y="92"/>
                  <a:pt x="2752" y="55"/>
                </a:cubicBezTo>
                <a:cubicBezTo>
                  <a:pt x="2682" y="41"/>
                  <a:pt x="2607" y="31"/>
                  <a:pt x="2532" y="22"/>
                </a:cubicBezTo>
                <a:lnTo>
                  <a:pt x="2416" y="11"/>
                </a:lnTo>
                <a:cubicBezTo>
                  <a:pt x="2396" y="9"/>
                  <a:pt x="2374" y="9"/>
                  <a:pt x="2356" y="7"/>
                </a:cubicBezTo>
                <a:cubicBezTo>
                  <a:pt x="2346" y="6"/>
                  <a:pt x="2335" y="7"/>
                  <a:pt x="2325" y="6"/>
                </a:cubicBezTo>
                <a:cubicBezTo>
                  <a:pt x="2303" y="4"/>
                  <a:pt x="2245" y="1"/>
                  <a:pt x="2187" y="0"/>
                </a:cubicBezTo>
                <a:lnTo>
                  <a:pt x="2051" y="0"/>
                </a:lnTo>
                <a:cubicBezTo>
                  <a:pt x="2049" y="0"/>
                  <a:pt x="2047" y="0"/>
                  <a:pt x="2045" y="1"/>
                </a:cubicBezTo>
                <a:cubicBezTo>
                  <a:pt x="2009" y="5"/>
                  <a:pt x="1960" y="0"/>
                  <a:pt x="1921" y="5"/>
                </a:cubicBezTo>
                <a:lnTo>
                  <a:pt x="1745" y="18"/>
                </a:lnTo>
                <a:cubicBezTo>
                  <a:pt x="1691" y="24"/>
                  <a:pt x="1630" y="31"/>
                  <a:pt x="1576" y="40"/>
                </a:cubicBezTo>
                <a:cubicBezTo>
                  <a:pt x="1523" y="49"/>
                  <a:pt x="1470" y="58"/>
                  <a:pt x="1420" y="74"/>
                </a:cubicBezTo>
                <a:cubicBezTo>
                  <a:pt x="1345" y="97"/>
                  <a:pt x="1226" y="154"/>
                  <a:pt x="1161" y="198"/>
                </a:cubicBezTo>
                <a:cubicBezTo>
                  <a:pt x="1151" y="204"/>
                  <a:pt x="1111" y="232"/>
                  <a:pt x="1099" y="232"/>
                </a:cubicBezTo>
                <a:lnTo>
                  <a:pt x="1070" y="228"/>
                </a:lnTo>
                <a:cubicBezTo>
                  <a:pt x="1052" y="226"/>
                  <a:pt x="971" y="221"/>
                  <a:pt x="950" y="223"/>
                </a:cubicBezTo>
                <a:cubicBezTo>
                  <a:pt x="888" y="228"/>
                  <a:pt x="846" y="231"/>
                  <a:pt x="785" y="249"/>
                </a:cubicBezTo>
                <a:cubicBezTo>
                  <a:pt x="738" y="263"/>
                  <a:pt x="696" y="285"/>
                  <a:pt x="658" y="313"/>
                </a:cubicBezTo>
                <a:cubicBezTo>
                  <a:pt x="647" y="321"/>
                  <a:pt x="629" y="331"/>
                  <a:pt x="637" y="350"/>
                </a:cubicBezTo>
                <a:cubicBezTo>
                  <a:pt x="643" y="363"/>
                  <a:pt x="662" y="374"/>
                  <a:pt x="679" y="364"/>
                </a:cubicBezTo>
                <a:lnTo>
                  <a:pt x="716" y="337"/>
                </a:lnTo>
                <a:cubicBezTo>
                  <a:pt x="770" y="304"/>
                  <a:pt x="850" y="279"/>
                  <a:pt x="912" y="278"/>
                </a:cubicBezTo>
                <a:cubicBezTo>
                  <a:pt x="925" y="278"/>
                  <a:pt x="929" y="276"/>
                  <a:pt x="942" y="276"/>
                </a:cubicBezTo>
                <a:lnTo>
                  <a:pt x="1035" y="278"/>
                </a:lnTo>
                <a:cubicBezTo>
                  <a:pt x="1031" y="284"/>
                  <a:pt x="1018" y="291"/>
                  <a:pt x="1011" y="297"/>
                </a:cubicBezTo>
                <a:cubicBezTo>
                  <a:pt x="1002" y="304"/>
                  <a:pt x="991" y="305"/>
                  <a:pt x="979" y="307"/>
                </a:cubicBezTo>
                <a:cubicBezTo>
                  <a:pt x="910" y="321"/>
                  <a:pt x="848" y="345"/>
                  <a:pt x="787" y="376"/>
                </a:cubicBezTo>
                <a:cubicBezTo>
                  <a:pt x="749" y="395"/>
                  <a:pt x="713" y="419"/>
                  <a:pt x="680" y="444"/>
                </a:cubicBezTo>
                <a:lnTo>
                  <a:pt x="632" y="483"/>
                </a:lnTo>
                <a:cubicBezTo>
                  <a:pt x="618" y="496"/>
                  <a:pt x="601" y="509"/>
                  <a:pt x="588" y="526"/>
                </a:cubicBezTo>
                <a:cubicBezTo>
                  <a:pt x="577" y="539"/>
                  <a:pt x="554" y="557"/>
                  <a:pt x="549" y="573"/>
                </a:cubicBezTo>
                <a:cubicBezTo>
                  <a:pt x="541" y="597"/>
                  <a:pt x="570" y="622"/>
                  <a:pt x="590" y="604"/>
                </a:cubicBezTo>
                <a:cubicBezTo>
                  <a:pt x="601" y="594"/>
                  <a:pt x="609" y="581"/>
                  <a:pt x="620"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6"/>
                  <a:pt x="886" y="389"/>
                  <a:pt x="895" y="387"/>
                </a:cubicBezTo>
                <a:cubicBezTo>
                  <a:pt x="888" y="396"/>
                  <a:pt x="874" y="406"/>
                  <a:pt x="865" y="414"/>
                </a:cubicBezTo>
                <a:cubicBezTo>
                  <a:pt x="813" y="458"/>
                  <a:pt x="761" y="505"/>
                  <a:pt x="715" y="555"/>
                </a:cubicBezTo>
                <a:cubicBezTo>
                  <a:pt x="640" y="636"/>
                  <a:pt x="568" y="723"/>
                  <a:pt x="511" y="818"/>
                </a:cubicBezTo>
                <a:cubicBezTo>
                  <a:pt x="449" y="923"/>
                  <a:pt x="401" y="1029"/>
                  <a:pt x="377" y="1149"/>
                </a:cubicBezTo>
                <a:lnTo>
                  <a:pt x="366" y="1225"/>
                </a:lnTo>
                <a:cubicBezTo>
                  <a:pt x="356" y="1297"/>
                  <a:pt x="363" y="1372"/>
                  <a:pt x="375" y="1442"/>
                </a:cubicBezTo>
                <a:cubicBezTo>
                  <a:pt x="380" y="1474"/>
                  <a:pt x="381" y="1491"/>
                  <a:pt x="377" y="1523"/>
                </a:cubicBezTo>
                <a:lnTo>
                  <a:pt x="375" y="1580"/>
                </a:lnTo>
                <a:cubicBezTo>
                  <a:pt x="375" y="1630"/>
                  <a:pt x="359" y="1736"/>
                  <a:pt x="338" y="1775"/>
                </a:cubicBezTo>
                <a:cubicBezTo>
                  <a:pt x="328" y="1793"/>
                  <a:pt x="325" y="1792"/>
                  <a:pt x="326" y="1821"/>
                </a:cubicBezTo>
                <a:cubicBezTo>
                  <a:pt x="326" y="1834"/>
                  <a:pt x="332" y="1858"/>
                  <a:pt x="336" y="1870"/>
                </a:cubicBezTo>
                <a:cubicBezTo>
                  <a:pt x="354" y="1931"/>
                  <a:pt x="375" y="1987"/>
                  <a:pt x="389" y="2050"/>
                </a:cubicBezTo>
                <a:cubicBezTo>
                  <a:pt x="418" y="2187"/>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9"/>
                  <a:pt x="70" y="2830"/>
                </a:cubicBezTo>
                <a:cubicBezTo>
                  <a:pt x="96" y="2870"/>
                  <a:pt x="166" y="2917"/>
                  <a:pt x="213" y="2921"/>
                </a:cubicBezTo>
                <a:cubicBezTo>
                  <a:pt x="215" y="2938"/>
                  <a:pt x="220" y="2955"/>
                  <a:pt x="222" y="2974"/>
                </a:cubicBezTo>
                <a:cubicBezTo>
                  <a:pt x="227" y="3035"/>
                  <a:pt x="228" y="3082"/>
                  <a:pt x="210" y="3139"/>
                </a:cubicBezTo>
                <a:cubicBezTo>
                  <a:pt x="190" y="3205"/>
                  <a:pt x="248" y="3271"/>
                  <a:pt x="285" y="3271"/>
                </a:cubicBezTo>
                <a:cubicBezTo>
                  <a:pt x="296" y="3271"/>
                  <a:pt x="307" y="3271"/>
                  <a:pt x="317" y="3271"/>
                </a:cubicBezTo>
                <a:cubicBezTo>
                  <a:pt x="312" y="3290"/>
                  <a:pt x="247" y="3355"/>
                  <a:pt x="285" y="3431"/>
                </a:cubicBezTo>
                <a:cubicBezTo>
                  <a:pt x="304" y="3470"/>
                  <a:pt x="324" y="3490"/>
                  <a:pt x="339" y="3538"/>
                </a:cubicBezTo>
                <a:cubicBezTo>
                  <a:pt x="360" y="3601"/>
                  <a:pt x="335" y="3684"/>
                  <a:pt x="352" y="3789"/>
                </a:cubicBezTo>
                <a:cubicBezTo>
                  <a:pt x="366" y="3873"/>
                  <a:pt x="403" y="3950"/>
                  <a:pt x="466" y="4000"/>
                </a:cubicBezTo>
                <a:cubicBezTo>
                  <a:pt x="509" y="4035"/>
                  <a:pt x="553" y="4057"/>
                  <a:pt x="605" y="4077"/>
                </a:cubicBezTo>
                <a:cubicBezTo>
                  <a:pt x="661" y="4099"/>
                  <a:pt x="720" y="4112"/>
                  <a:pt x="781" y="4119"/>
                </a:cubicBezTo>
                <a:cubicBezTo>
                  <a:pt x="797" y="4121"/>
                  <a:pt x="812" y="4122"/>
                  <a:pt x="828" y="4124"/>
                </a:cubicBezTo>
                <a:cubicBezTo>
                  <a:pt x="858" y="4128"/>
                  <a:pt x="961" y="4132"/>
                  <a:pt x="985" y="4128"/>
                </a:cubicBezTo>
                <a:lnTo>
                  <a:pt x="1063" y="4124"/>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6"/>
                  <a:pt x="1423" y="4543"/>
                  <a:pt x="1440" y="4638"/>
                </a:cubicBezTo>
                <a:cubicBezTo>
                  <a:pt x="1443" y="4657"/>
                  <a:pt x="1435" y="4661"/>
                  <a:pt x="1424" y="4674"/>
                </a:cubicBezTo>
                <a:cubicBezTo>
                  <a:pt x="1358" y="4756"/>
                  <a:pt x="1278" y="4874"/>
                  <a:pt x="1227" y="4964"/>
                </a:cubicBezTo>
                <a:cubicBezTo>
                  <a:pt x="1213" y="4988"/>
                  <a:pt x="1200" y="5010"/>
                  <a:pt x="1188" y="5034"/>
                </a:cubicBezTo>
                <a:cubicBezTo>
                  <a:pt x="1182" y="5046"/>
                  <a:pt x="1176" y="5056"/>
                  <a:pt x="1170" y="5069"/>
                </a:cubicBezTo>
                <a:cubicBezTo>
                  <a:pt x="1155" y="5101"/>
                  <a:pt x="1140" y="5133"/>
                  <a:pt x="1129" y="5166"/>
                </a:cubicBezTo>
                <a:cubicBezTo>
                  <a:pt x="1120" y="5190"/>
                  <a:pt x="1120" y="5183"/>
                  <a:pt x="1083" y="5201"/>
                </a:cubicBezTo>
                <a:cubicBezTo>
                  <a:pt x="1047" y="5219"/>
                  <a:pt x="1013" y="5240"/>
                  <a:pt x="981" y="5262"/>
                </a:cubicBezTo>
                <a:lnTo>
                  <a:pt x="888" y="5331"/>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2"/>
                  <a:pt x="685" y="5524"/>
                  <a:pt x="680" y="5529"/>
                </a:cubicBezTo>
                <a:cubicBezTo>
                  <a:pt x="642" y="5568"/>
                  <a:pt x="578" y="5651"/>
                  <a:pt x="547" y="5695"/>
                </a:cubicBezTo>
                <a:cubicBezTo>
                  <a:pt x="509" y="5749"/>
                  <a:pt x="473" y="5801"/>
                  <a:pt x="439" y="5857"/>
                </a:cubicBezTo>
                <a:cubicBezTo>
                  <a:pt x="405" y="5915"/>
                  <a:pt x="372" y="5973"/>
                  <a:pt x="342" y="6032"/>
                </a:cubicBezTo>
                <a:cubicBezTo>
                  <a:pt x="336" y="6045"/>
                  <a:pt x="330" y="6057"/>
                  <a:pt x="324" y="6069"/>
                </a:cubicBezTo>
                <a:cubicBezTo>
                  <a:pt x="317" y="6082"/>
                  <a:pt x="313" y="6093"/>
                  <a:pt x="306" y="6107"/>
                </a:cubicBezTo>
                <a:lnTo>
                  <a:pt x="291" y="6140"/>
                </a:lnTo>
                <a:lnTo>
                  <a:pt x="3758" y="6140"/>
                </a:lnTo>
                <a:close/>
              </a:path>
            </a:pathLst>
          </a:custGeom>
          <a:solidFill>
            <a:srgbClr val="FDC457"/>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2" name="Freeform 298">
            <a:extLst>
              <a:ext uri="{FF2B5EF4-FFF2-40B4-BE49-F238E27FC236}">
                <a16:creationId xmlns:a16="http://schemas.microsoft.com/office/drawing/2014/main" id="{E8777810-7E15-4DAE-AACC-4D7876CBABFE}"/>
              </a:ext>
            </a:extLst>
          </p:cNvPr>
          <p:cNvSpPr>
            <a:spLocks/>
          </p:cNvSpPr>
          <p:nvPr/>
        </p:nvSpPr>
        <p:spPr bwMode="auto">
          <a:xfrm>
            <a:off x="8609013" y="2620963"/>
            <a:ext cx="2508250" cy="3473450"/>
          </a:xfrm>
          <a:custGeom>
            <a:avLst/>
            <a:gdLst>
              <a:gd name="T0" fmla="*/ 4513 w 6593"/>
              <a:gd name="T1" fmla="*/ 3704 h 9124"/>
              <a:gd name="T2" fmla="*/ 4510 w 6593"/>
              <a:gd name="T3" fmla="*/ 4329 h 9124"/>
              <a:gd name="T4" fmla="*/ 4456 w 6593"/>
              <a:gd name="T5" fmla="*/ 4580 h 9124"/>
              <a:gd name="T6" fmla="*/ 4568 w 6593"/>
              <a:gd name="T7" fmla="*/ 4754 h 9124"/>
              <a:gd name="T8" fmla="*/ 4324 w 6593"/>
              <a:gd name="T9" fmla="*/ 4480 h 9124"/>
              <a:gd name="T10" fmla="*/ 4411 w 6593"/>
              <a:gd name="T11" fmla="*/ 5384 h 9124"/>
              <a:gd name="T12" fmla="*/ 4762 w 6593"/>
              <a:gd name="T13" fmla="*/ 5910 h 9124"/>
              <a:gd name="T14" fmla="*/ 5303 w 6593"/>
              <a:gd name="T15" fmla="*/ 6520 h 9124"/>
              <a:gd name="T16" fmla="*/ 5681 w 6593"/>
              <a:gd name="T17" fmla="*/ 6910 h 9124"/>
              <a:gd name="T18" fmla="*/ 6510 w 6593"/>
              <a:gd name="T19" fmla="*/ 8769 h 9124"/>
              <a:gd name="T20" fmla="*/ 2422 w 6593"/>
              <a:gd name="T21" fmla="*/ 8779 h 9124"/>
              <a:gd name="T22" fmla="*/ 2601 w 6593"/>
              <a:gd name="T23" fmla="*/ 8101 h 9124"/>
              <a:gd name="T24" fmla="*/ 2992 w 6593"/>
              <a:gd name="T25" fmla="*/ 7403 h 9124"/>
              <a:gd name="T26" fmla="*/ 2326 w 6593"/>
              <a:gd name="T27" fmla="*/ 6650 h 9124"/>
              <a:gd name="T28" fmla="*/ 1981 w 6593"/>
              <a:gd name="T29" fmla="*/ 6063 h 9124"/>
              <a:gd name="T30" fmla="*/ 1500 w 6593"/>
              <a:gd name="T31" fmla="*/ 5774 h 9124"/>
              <a:gd name="T32" fmla="*/ 637 w 6593"/>
              <a:gd name="T33" fmla="*/ 5897 h 9124"/>
              <a:gd name="T34" fmla="*/ 450 w 6593"/>
              <a:gd name="T35" fmla="*/ 5204 h 9124"/>
              <a:gd name="T36" fmla="*/ 583 w 6593"/>
              <a:gd name="T37" fmla="*/ 4841 h 9124"/>
              <a:gd name="T38" fmla="*/ 463 w 6593"/>
              <a:gd name="T39" fmla="*/ 4548 h 9124"/>
              <a:gd name="T40" fmla="*/ 295 w 6593"/>
              <a:gd name="T41" fmla="*/ 4332 h 9124"/>
              <a:gd name="T42" fmla="*/ 3 w 6593"/>
              <a:gd name="T43" fmla="*/ 3903 h 9124"/>
              <a:gd name="T44" fmla="*/ 14 w 6593"/>
              <a:gd name="T45" fmla="*/ 3785 h 9124"/>
              <a:gd name="T46" fmla="*/ 233 w 6593"/>
              <a:gd name="T47" fmla="*/ 3452 h 9124"/>
              <a:gd name="T48" fmla="*/ 414 w 6593"/>
              <a:gd name="T49" fmla="*/ 2867 h 9124"/>
              <a:gd name="T50" fmla="*/ 562 w 6593"/>
              <a:gd name="T51" fmla="*/ 1958 h 9124"/>
              <a:gd name="T52" fmla="*/ 628 w 6593"/>
              <a:gd name="T53" fmla="*/ 1185 h 9124"/>
              <a:gd name="T54" fmla="*/ 700 w 6593"/>
              <a:gd name="T55" fmla="*/ 1468 h 9124"/>
              <a:gd name="T56" fmla="*/ 725 w 6593"/>
              <a:gd name="T57" fmla="*/ 1088 h 9124"/>
              <a:gd name="T58" fmla="*/ 866 w 6593"/>
              <a:gd name="T59" fmla="*/ 896 h 9124"/>
              <a:gd name="T60" fmla="*/ 798 w 6593"/>
              <a:gd name="T61" fmla="*/ 1273 h 9124"/>
              <a:gd name="T62" fmla="*/ 854 w 6593"/>
              <a:gd name="T63" fmla="*/ 943 h 9124"/>
              <a:gd name="T64" fmla="*/ 1389 w 6593"/>
              <a:gd name="T65" fmla="*/ 411 h 9124"/>
              <a:gd name="T66" fmla="*/ 2223 w 6593"/>
              <a:gd name="T67" fmla="*/ 316 h 9124"/>
              <a:gd name="T68" fmla="*/ 3178 w 6593"/>
              <a:gd name="T69" fmla="*/ 214 h 9124"/>
              <a:gd name="T70" fmla="*/ 3732 w 6593"/>
              <a:gd name="T71" fmla="*/ 351 h 9124"/>
              <a:gd name="T72" fmla="*/ 3924 w 6593"/>
              <a:gd name="T73" fmla="*/ 547 h 9124"/>
              <a:gd name="T74" fmla="*/ 4281 w 6593"/>
              <a:gd name="T75" fmla="*/ 548 h 9124"/>
              <a:gd name="T76" fmla="*/ 4401 w 6593"/>
              <a:gd name="T77" fmla="*/ 394 h 9124"/>
              <a:gd name="T78" fmla="*/ 4547 w 6593"/>
              <a:gd name="T79" fmla="*/ 308 h 9124"/>
              <a:gd name="T80" fmla="*/ 4787 w 6593"/>
              <a:gd name="T81" fmla="*/ 130 h 9124"/>
              <a:gd name="T82" fmla="*/ 5551 w 6593"/>
              <a:gd name="T83" fmla="*/ 0 h 9124"/>
              <a:gd name="T84" fmla="*/ 5852 w 6593"/>
              <a:gd name="T85" fmla="*/ 112 h 9124"/>
              <a:gd name="T86" fmla="*/ 6013 w 6593"/>
              <a:gd name="T87" fmla="*/ 699 h 9124"/>
              <a:gd name="T88" fmla="*/ 5662 w 6593"/>
              <a:gd name="T89" fmla="*/ 938 h 9124"/>
              <a:gd name="T90" fmla="*/ 5492 w 6593"/>
              <a:gd name="T91" fmla="*/ 1084 h 9124"/>
              <a:gd name="T92" fmla="*/ 5533 w 6593"/>
              <a:gd name="T93" fmla="*/ 1490 h 9124"/>
              <a:gd name="T94" fmla="*/ 5635 w 6593"/>
              <a:gd name="T95" fmla="*/ 1974 h 9124"/>
              <a:gd name="T96" fmla="*/ 5370 w 6593"/>
              <a:gd name="T97" fmla="*/ 1430 h 9124"/>
              <a:gd name="T98" fmla="*/ 5436 w 6593"/>
              <a:gd name="T99" fmla="*/ 1895 h 9124"/>
              <a:gd name="T100" fmla="*/ 5353 w 6593"/>
              <a:gd name="T101" fmla="*/ 2261 h 9124"/>
              <a:gd name="T102" fmla="*/ 5117 w 6593"/>
              <a:gd name="T103" fmla="*/ 2569 h 9124"/>
              <a:gd name="T104" fmla="*/ 5125 w 6593"/>
              <a:gd name="T105" fmla="*/ 3492 h 9124"/>
              <a:gd name="T106" fmla="*/ 4759 w 6593"/>
              <a:gd name="T107" fmla="*/ 3889 h 9124"/>
              <a:gd name="T108" fmla="*/ 4732 w 6593"/>
              <a:gd name="T109" fmla="*/ 4412 h 9124"/>
              <a:gd name="T110" fmla="*/ 4674 w 6593"/>
              <a:gd name="T111" fmla="*/ 3839 h 9124"/>
              <a:gd name="T112" fmla="*/ 4551 w 6593"/>
              <a:gd name="T113" fmla="*/ 3788 h 9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593" h="9124">
                <a:moveTo>
                  <a:pt x="4619" y="3780"/>
                </a:moveTo>
                <a:cubicBezTo>
                  <a:pt x="4610" y="3767"/>
                  <a:pt x="4586" y="3749"/>
                  <a:pt x="4571" y="3739"/>
                </a:cubicBezTo>
                <a:cubicBezTo>
                  <a:pt x="4553" y="3725"/>
                  <a:pt x="4534" y="3715"/>
                  <a:pt x="4513" y="3704"/>
                </a:cubicBezTo>
                <a:cubicBezTo>
                  <a:pt x="4513" y="3793"/>
                  <a:pt x="4461" y="3795"/>
                  <a:pt x="4515" y="3875"/>
                </a:cubicBezTo>
                <a:cubicBezTo>
                  <a:pt x="4557" y="3937"/>
                  <a:pt x="4612" y="3968"/>
                  <a:pt x="4633" y="4056"/>
                </a:cubicBezTo>
                <a:cubicBezTo>
                  <a:pt x="4659" y="4165"/>
                  <a:pt x="4605" y="4280"/>
                  <a:pt x="4510" y="4329"/>
                </a:cubicBezTo>
                <a:cubicBezTo>
                  <a:pt x="4482" y="4344"/>
                  <a:pt x="4494" y="4333"/>
                  <a:pt x="4482" y="4377"/>
                </a:cubicBezTo>
                <a:cubicBezTo>
                  <a:pt x="4470" y="4421"/>
                  <a:pt x="4437" y="4472"/>
                  <a:pt x="4391" y="4476"/>
                </a:cubicBezTo>
                <a:cubicBezTo>
                  <a:pt x="4397" y="4502"/>
                  <a:pt x="4438" y="4559"/>
                  <a:pt x="4456" y="4580"/>
                </a:cubicBezTo>
                <a:cubicBezTo>
                  <a:pt x="4580" y="4725"/>
                  <a:pt x="4694" y="4732"/>
                  <a:pt x="4713" y="4753"/>
                </a:cubicBezTo>
                <a:cubicBezTo>
                  <a:pt x="4730" y="4771"/>
                  <a:pt x="4720" y="4806"/>
                  <a:pt x="4691" y="4804"/>
                </a:cubicBezTo>
                <a:cubicBezTo>
                  <a:pt x="4667" y="4803"/>
                  <a:pt x="4588" y="4765"/>
                  <a:pt x="4568" y="4754"/>
                </a:cubicBezTo>
                <a:cubicBezTo>
                  <a:pt x="4551" y="4744"/>
                  <a:pt x="4533" y="4733"/>
                  <a:pt x="4517" y="4721"/>
                </a:cubicBezTo>
                <a:cubicBezTo>
                  <a:pt x="4467" y="4684"/>
                  <a:pt x="4423" y="4640"/>
                  <a:pt x="4386" y="4591"/>
                </a:cubicBezTo>
                <a:cubicBezTo>
                  <a:pt x="4346" y="4538"/>
                  <a:pt x="4345" y="4521"/>
                  <a:pt x="4324" y="4480"/>
                </a:cubicBezTo>
                <a:cubicBezTo>
                  <a:pt x="4294" y="4480"/>
                  <a:pt x="4276" y="4479"/>
                  <a:pt x="4252" y="4484"/>
                </a:cubicBezTo>
                <a:cubicBezTo>
                  <a:pt x="4220" y="4622"/>
                  <a:pt x="4249" y="4718"/>
                  <a:pt x="4275" y="4862"/>
                </a:cubicBezTo>
                <a:cubicBezTo>
                  <a:pt x="4295" y="4973"/>
                  <a:pt x="4364" y="5265"/>
                  <a:pt x="4411" y="5384"/>
                </a:cubicBezTo>
                <a:lnTo>
                  <a:pt x="4547" y="5687"/>
                </a:lnTo>
                <a:cubicBezTo>
                  <a:pt x="4600" y="5775"/>
                  <a:pt x="4618" y="5801"/>
                  <a:pt x="4689" y="5873"/>
                </a:cubicBezTo>
                <a:cubicBezTo>
                  <a:pt x="4715" y="5899"/>
                  <a:pt x="4725" y="5898"/>
                  <a:pt x="4762" y="5910"/>
                </a:cubicBezTo>
                <a:cubicBezTo>
                  <a:pt x="4834" y="5934"/>
                  <a:pt x="4931" y="5962"/>
                  <a:pt x="4987" y="6014"/>
                </a:cubicBezTo>
                <a:cubicBezTo>
                  <a:pt x="5053" y="6075"/>
                  <a:pt x="5029" y="6185"/>
                  <a:pt x="5073" y="6258"/>
                </a:cubicBezTo>
                <a:cubicBezTo>
                  <a:pt x="5133" y="6357"/>
                  <a:pt x="5218" y="6446"/>
                  <a:pt x="5303" y="6520"/>
                </a:cubicBezTo>
                <a:lnTo>
                  <a:pt x="5498" y="6693"/>
                </a:lnTo>
                <a:cubicBezTo>
                  <a:pt x="5501" y="6695"/>
                  <a:pt x="5503" y="6698"/>
                  <a:pt x="5506" y="6702"/>
                </a:cubicBezTo>
                <a:cubicBezTo>
                  <a:pt x="5579" y="6782"/>
                  <a:pt x="5613" y="6819"/>
                  <a:pt x="5681" y="6910"/>
                </a:cubicBezTo>
                <a:cubicBezTo>
                  <a:pt x="5879" y="7173"/>
                  <a:pt x="6043" y="7482"/>
                  <a:pt x="6174" y="7788"/>
                </a:cubicBezTo>
                <a:cubicBezTo>
                  <a:pt x="6262" y="7994"/>
                  <a:pt x="6341" y="8207"/>
                  <a:pt x="6411" y="8429"/>
                </a:cubicBezTo>
                <a:cubicBezTo>
                  <a:pt x="6446" y="8539"/>
                  <a:pt x="6480" y="8654"/>
                  <a:pt x="6510" y="8769"/>
                </a:cubicBezTo>
                <a:cubicBezTo>
                  <a:pt x="6515" y="8792"/>
                  <a:pt x="6590" y="9093"/>
                  <a:pt x="6593" y="9124"/>
                </a:cubicBezTo>
                <a:lnTo>
                  <a:pt x="2361" y="9025"/>
                </a:lnTo>
                <a:cubicBezTo>
                  <a:pt x="2380" y="8943"/>
                  <a:pt x="2401" y="8862"/>
                  <a:pt x="2422" y="8779"/>
                </a:cubicBezTo>
                <a:cubicBezTo>
                  <a:pt x="2431" y="8746"/>
                  <a:pt x="2430" y="8670"/>
                  <a:pt x="2432" y="8633"/>
                </a:cubicBezTo>
                <a:cubicBezTo>
                  <a:pt x="2435" y="8592"/>
                  <a:pt x="2447" y="8539"/>
                  <a:pt x="2455" y="8500"/>
                </a:cubicBezTo>
                <a:cubicBezTo>
                  <a:pt x="2487" y="8356"/>
                  <a:pt x="2543" y="8231"/>
                  <a:pt x="2601" y="8101"/>
                </a:cubicBezTo>
                <a:cubicBezTo>
                  <a:pt x="2655" y="7980"/>
                  <a:pt x="2724" y="7862"/>
                  <a:pt x="2792" y="7748"/>
                </a:cubicBezTo>
                <a:lnTo>
                  <a:pt x="2944" y="7512"/>
                </a:lnTo>
                <a:cubicBezTo>
                  <a:pt x="2982" y="7454"/>
                  <a:pt x="2978" y="7475"/>
                  <a:pt x="2992" y="7403"/>
                </a:cubicBezTo>
                <a:cubicBezTo>
                  <a:pt x="3018" y="7262"/>
                  <a:pt x="2202" y="7233"/>
                  <a:pt x="2314" y="7140"/>
                </a:cubicBezTo>
                <a:cubicBezTo>
                  <a:pt x="2367" y="7098"/>
                  <a:pt x="2387" y="6971"/>
                  <a:pt x="2388" y="6901"/>
                </a:cubicBezTo>
                <a:cubicBezTo>
                  <a:pt x="2388" y="6813"/>
                  <a:pt x="2352" y="6716"/>
                  <a:pt x="2326" y="6650"/>
                </a:cubicBezTo>
                <a:lnTo>
                  <a:pt x="2176" y="6336"/>
                </a:lnTo>
                <a:cubicBezTo>
                  <a:pt x="2142" y="6270"/>
                  <a:pt x="2099" y="6204"/>
                  <a:pt x="2054" y="6146"/>
                </a:cubicBezTo>
                <a:lnTo>
                  <a:pt x="1981" y="6063"/>
                </a:lnTo>
                <a:cubicBezTo>
                  <a:pt x="1898" y="5973"/>
                  <a:pt x="1847" y="5843"/>
                  <a:pt x="1838" y="5732"/>
                </a:cubicBezTo>
                <a:cubicBezTo>
                  <a:pt x="1712" y="5703"/>
                  <a:pt x="1644" y="5727"/>
                  <a:pt x="1570" y="5755"/>
                </a:cubicBezTo>
                <a:cubicBezTo>
                  <a:pt x="1548" y="5764"/>
                  <a:pt x="1522" y="5764"/>
                  <a:pt x="1500" y="5774"/>
                </a:cubicBezTo>
                <a:cubicBezTo>
                  <a:pt x="1446" y="5797"/>
                  <a:pt x="1161" y="5915"/>
                  <a:pt x="1074" y="5959"/>
                </a:cubicBezTo>
                <a:cubicBezTo>
                  <a:pt x="984" y="6005"/>
                  <a:pt x="855" y="5979"/>
                  <a:pt x="757" y="5958"/>
                </a:cubicBezTo>
                <a:cubicBezTo>
                  <a:pt x="700" y="5946"/>
                  <a:pt x="679" y="5929"/>
                  <a:pt x="637" y="5897"/>
                </a:cubicBezTo>
                <a:cubicBezTo>
                  <a:pt x="605" y="5870"/>
                  <a:pt x="575" y="5831"/>
                  <a:pt x="552" y="5796"/>
                </a:cubicBezTo>
                <a:cubicBezTo>
                  <a:pt x="486" y="5696"/>
                  <a:pt x="436" y="5597"/>
                  <a:pt x="434" y="5459"/>
                </a:cubicBezTo>
                <a:cubicBezTo>
                  <a:pt x="433" y="5372"/>
                  <a:pt x="423" y="5279"/>
                  <a:pt x="450" y="5204"/>
                </a:cubicBezTo>
                <a:cubicBezTo>
                  <a:pt x="464" y="5161"/>
                  <a:pt x="490" y="5115"/>
                  <a:pt x="518" y="5086"/>
                </a:cubicBezTo>
                <a:cubicBezTo>
                  <a:pt x="539" y="5064"/>
                  <a:pt x="591" y="5011"/>
                  <a:pt x="620" y="5003"/>
                </a:cubicBezTo>
                <a:cubicBezTo>
                  <a:pt x="620" y="4941"/>
                  <a:pt x="606" y="4893"/>
                  <a:pt x="583" y="4841"/>
                </a:cubicBezTo>
                <a:cubicBezTo>
                  <a:pt x="559" y="4785"/>
                  <a:pt x="509" y="4777"/>
                  <a:pt x="510" y="4712"/>
                </a:cubicBezTo>
                <a:cubicBezTo>
                  <a:pt x="511" y="4684"/>
                  <a:pt x="526" y="4622"/>
                  <a:pt x="536" y="4602"/>
                </a:cubicBezTo>
                <a:cubicBezTo>
                  <a:pt x="514" y="4597"/>
                  <a:pt x="478" y="4564"/>
                  <a:pt x="463" y="4548"/>
                </a:cubicBezTo>
                <a:cubicBezTo>
                  <a:pt x="442" y="4527"/>
                  <a:pt x="422" y="4500"/>
                  <a:pt x="430" y="4463"/>
                </a:cubicBezTo>
                <a:cubicBezTo>
                  <a:pt x="394" y="4462"/>
                  <a:pt x="357" y="4444"/>
                  <a:pt x="336" y="4426"/>
                </a:cubicBezTo>
                <a:cubicBezTo>
                  <a:pt x="308" y="4401"/>
                  <a:pt x="295" y="4385"/>
                  <a:pt x="295" y="4332"/>
                </a:cubicBezTo>
                <a:cubicBezTo>
                  <a:pt x="295" y="4249"/>
                  <a:pt x="332" y="4221"/>
                  <a:pt x="341" y="4175"/>
                </a:cubicBezTo>
                <a:cubicBezTo>
                  <a:pt x="345" y="4153"/>
                  <a:pt x="334" y="4140"/>
                  <a:pt x="333" y="4117"/>
                </a:cubicBezTo>
                <a:cubicBezTo>
                  <a:pt x="287" y="4139"/>
                  <a:pt x="44" y="4112"/>
                  <a:pt x="3" y="3903"/>
                </a:cubicBezTo>
                <a:cubicBezTo>
                  <a:pt x="1" y="3895"/>
                  <a:pt x="0" y="3886"/>
                  <a:pt x="0" y="3878"/>
                </a:cubicBezTo>
                <a:lnTo>
                  <a:pt x="0" y="3857"/>
                </a:lnTo>
                <a:cubicBezTo>
                  <a:pt x="1" y="3831"/>
                  <a:pt x="6" y="3805"/>
                  <a:pt x="14" y="3785"/>
                </a:cubicBezTo>
                <a:cubicBezTo>
                  <a:pt x="53" y="3688"/>
                  <a:pt x="128" y="3653"/>
                  <a:pt x="139" y="3631"/>
                </a:cubicBezTo>
                <a:cubicBezTo>
                  <a:pt x="162" y="3585"/>
                  <a:pt x="151" y="3571"/>
                  <a:pt x="205" y="3491"/>
                </a:cubicBezTo>
                <a:cubicBezTo>
                  <a:pt x="215" y="3476"/>
                  <a:pt x="222" y="3466"/>
                  <a:pt x="233" y="3452"/>
                </a:cubicBezTo>
                <a:lnTo>
                  <a:pt x="327" y="3339"/>
                </a:lnTo>
                <a:cubicBezTo>
                  <a:pt x="405" y="3241"/>
                  <a:pt x="481" y="3148"/>
                  <a:pt x="481" y="3008"/>
                </a:cubicBezTo>
                <a:cubicBezTo>
                  <a:pt x="481" y="2910"/>
                  <a:pt x="447" y="2903"/>
                  <a:pt x="414" y="2867"/>
                </a:cubicBezTo>
                <a:cubicBezTo>
                  <a:pt x="295" y="2737"/>
                  <a:pt x="386" y="2670"/>
                  <a:pt x="399" y="2626"/>
                </a:cubicBezTo>
                <a:lnTo>
                  <a:pt x="509" y="2184"/>
                </a:lnTo>
                <a:cubicBezTo>
                  <a:pt x="525" y="2107"/>
                  <a:pt x="546" y="2036"/>
                  <a:pt x="562" y="1958"/>
                </a:cubicBezTo>
                <a:cubicBezTo>
                  <a:pt x="585" y="1849"/>
                  <a:pt x="608" y="1729"/>
                  <a:pt x="638" y="1621"/>
                </a:cubicBezTo>
                <a:cubicBezTo>
                  <a:pt x="647" y="1587"/>
                  <a:pt x="667" y="1554"/>
                  <a:pt x="676" y="1520"/>
                </a:cubicBezTo>
                <a:cubicBezTo>
                  <a:pt x="684" y="1490"/>
                  <a:pt x="581" y="1420"/>
                  <a:pt x="628" y="1185"/>
                </a:cubicBezTo>
                <a:cubicBezTo>
                  <a:pt x="635" y="1149"/>
                  <a:pt x="645" y="1106"/>
                  <a:pt x="662" y="1080"/>
                </a:cubicBezTo>
                <a:cubicBezTo>
                  <a:pt x="753" y="1080"/>
                  <a:pt x="622" y="1163"/>
                  <a:pt x="666" y="1376"/>
                </a:cubicBezTo>
                <a:cubicBezTo>
                  <a:pt x="673" y="1413"/>
                  <a:pt x="693" y="1439"/>
                  <a:pt x="700" y="1468"/>
                </a:cubicBezTo>
                <a:cubicBezTo>
                  <a:pt x="721" y="1453"/>
                  <a:pt x="700" y="1422"/>
                  <a:pt x="693" y="1386"/>
                </a:cubicBezTo>
                <a:cubicBezTo>
                  <a:pt x="687" y="1348"/>
                  <a:pt x="688" y="1321"/>
                  <a:pt x="687" y="1278"/>
                </a:cubicBezTo>
                <a:cubicBezTo>
                  <a:pt x="687" y="1206"/>
                  <a:pt x="707" y="1141"/>
                  <a:pt x="725" y="1088"/>
                </a:cubicBezTo>
                <a:cubicBezTo>
                  <a:pt x="734" y="1059"/>
                  <a:pt x="745" y="1034"/>
                  <a:pt x="758" y="1007"/>
                </a:cubicBezTo>
                <a:cubicBezTo>
                  <a:pt x="788" y="938"/>
                  <a:pt x="831" y="842"/>
                  <a:pt x="898" y="806"/>
                </a:cubicBezTo>
                <a:cubicBezTo>
                  <a:pt x="948" y="832"/>
                  <a:pt x="914" y="838"/>
                  <a:pt x="866" y="896"/>
                </a:cubicBezTo>
                <a:cubicBezTo>
                  <a:pt x="851" y="913"/>
                  <a:pt x="812" y="988"/>
                  <a:pt x="804" y="1011"/>
                </a:cubicBezTo>
                <a:cubicBezTo>
                  <a:pt x="786" y="1062"/>
                  <a:pt x="781" y="1093"/>
                  <a:pt x="780" y="1160"/>
                </a:cubicBezTo>
                <a:cubicBezTo>
                  <a:pt x="780" y="1205"/>
                  <a:pt x="786" y="1233"/>
                  <a:pt x="798" y="1273"/>
                </a:cubicBezTo>
                <a:cubicBezTo>
                  <a:pt x="802" y="1285"/>
                  <a:pt x="806" y="1293"/>
                  <a:pt x="810" y="1308"/>
                </a:cubicBezTo>
                <a:cubicBezTo>
                  <a:pt x="863" y="1294"/>
                  <a:pt x="781" y="1222"/>
                  <a:pt x="815" y="1056"/>
                </a:cubicBezTo>
                <a:cubicBezTo>
                  <a:pt x="823" y="1015"/>
                  <a:pt x="835" y="977"/>
                  <a:pt x="854" y="943"/>
                </a:cubicBezTo>
                <a:cubicBezTo>
                  <a:pt x="950" y="770"/>
                  <a:pt x="941" y="905"/>
                  <a:pt x="955" y="829"/>
                </a:cubicBezTo>
                <a:cubicBezTo>
                  <a:pt x="966" y="768"/>
                  <a:pt x="985" y="705"/>
                  <a:pt x="1012" y="654"/>
                </a:cubicBezTo>
                <a:cubicBezTo>
                  <a:pt x="1089" y="508"/>
                  <a:pt x="1232" y="450"/>
                  <a:pt x="1389" y="411"/>
                </a:cubicBezTo>
                <a:cubicBezTo>
                  <a:pt x="1514" y="380"/>
                  <a:pt x="1652" y="357"/>
                  <a:pt x="1784" y="346"/>
                </a:cubicBezTo>
                <a:cubicBezTo>
                  <a:pt x="1870" y="338"/>
                  <a:pt x="1995" y="324"/>
                  <a:pt x="2075" y="325"/>
                </a:cubicBezTo>
                <a:cubicBezTo>
                  <a:pt x="2122" y="325"/>
                  <a:pt x="2177" y="317"/>
                  <a:pt x="2223" y="316"/>
                </a:cubicBezTo>
                <a:cubicBezTo>
                  <a:pt x="2268" y="316"/>
                  <a:pt x="2305" y="298"/>
                  <a:pt x="2346" y="288"/>
                </a:cubicBezTo>
                <a:cubicBezTo>
                  <a:pt x="2520" y="243"/>
                  <a:pt x="2620" y="228"/>
                  <a:pt x="2806" y="207"/>
                </a:cubicBezTo>
                <a:cubicBezTo>
                  <a:pt x="2925" y="194"/>
                  <a:pt x="3056" y="197"/>
                  <a:pt x="3178" y="214"/>
                </a:cubicBezTo>
                <a:cubicBezTo>
                  <a:pt x="3245" y="223"/>
                  <a:pt x="3310" y="231"/>
                  <a:pt x="3375" y="249"/>
                </a:cubicBezTo>
                <a:cubicBezTo>
                  <a:pt x="3405" y="257"/>
                  <a:pt x="3403" y="256"/>
                  <a:pt x="3442" y="257"/>
                </a:cubicBezTo>
                <a:cubicBezTo>
                  <a:pt x="3545" y="260"/>
                  <a:pt x="3649" y="294"/>
                  <a:pt x="3732" y="351"/>
                </a:cubicBezTo>
                <a:cubicBezTo>
                  <a:pt x="3747" y="361"/>
                  <a:pt x="3764" y="373"/>
                  <a:pt x="3778" y="385"/>
                </a:cubicBezTo>
                <a:cubicBezTo>
                  <a:pt x="3820" y="420"/>
                  <a:pt x="3854" y="461"/>
                  <a:pt x="3888" y="503"/>
                </a:cubicBezTo>
                <a:cubicBezTo>
                  <a:pt x="3901" y="518"/>
                  <a:pt x="3911" y="532"/>
                  <a:pt x="3924" y="547"/>
                </a:cubicBezTo>
                <a:cubicBezTo>
                  <a:pt x="4011" y="646"/>
                  <a:pt x="4076" y="628"/>
                  <a:pt x="4130" y="654"/>
                </a:cubicBezTo>
                <a:cubicBezTo>
                  <a:pt x="4130" y="625"/>
                  <a:pt x="4127" y="618"/>
                  <a:pt x="4138" y="599"/>
                </a:cubicBezTo>
                <a:cubicBezTo>
                  <a:pt x="4166" y="550"/>
                  <a:pt x="4223" y="548"/>
                  <a:pt x="4281" y="548"/>
                </a:cubicBezTo>
                <a:cubicBezTo>
                  <a:pt x="4272" y="507"/>
                  <a:pt x="4251" y="505"/>
                  <a:pt x="4265" y="447"/>
                </a:cubicBezTo>
                <a:cubicBezTo>
                  <a:pt x="4315" y="435"/>
                  <a:pt x="4316" y="451"/>
                  <a:pt x="4353" y="460"/>
                </a:cubicBezTo>
                <a:cubicBezTo>
                  <a:pt x="4366" y="434"/>
                  <a:pt x="4375" y="411"/>
                  <a:pt x="4401" y="394"/>
                </a:cubicBezTo>
                <a:cubicBezTo>
                  <a:pt x="4432" y="374"/>
                  <a:pt x="4474" y="367"/>
                  <a:pt x="4511" y="360"/>
                </a:cubicBezTo>
                <a:cubicBezTo>
                  <a:pt x="4538" y="355"/>
                  <a:pt x="4525" y="354"/>
                  <a:pt x="4537" y="328"/>
                </a:cubicBezTo>
                <a:cubicBezTo>
                  <a:pt x="4540" y="321"/>
                  <a:pt x="4544" y="313"/>
                  <a:pt x="4547" y="308"/>
                </a:cubicBezTo>
                <a:cubicBezTo>
                  <a:pt x="4561" y="285"/>
                  <a:pt x="4585" y="264"/>
                  <a:pt x="4615" y="257"/>
                </a:cubicBezTo>
                <a:cubicBezTo>
                  <a:pt x="4615" y="197"/>
                  <a:pt x="4647" y="163"/>
                  <a:pt x="4702" y="146"/>
                </a:cubicBezTo>
                <a:cubicBezTo>
                  <a:pt x="4730" y="137"/>
                  <a:pt x="4761" y="138"/>
                  <a:pt x="4787" y="130"/>
                </a:cubicBezTo>
                <a:cubicBezTo>
                  <a:pt x="4886" y="102"/>
                  <a:pt x="5015" y="63"/>
                  <a:pt x="5121" y="63"/>
                </a:cubicBezTo>
                <a:cubicBezTo>
                  <a:pt x="5182" y="63"/>
                  <a:pt x="5245" y="54"/>
                  <a:pt x="5307" y="51"/>
                </a:cubicBezTo>
                <a:cubicBezTo>
                  <a:pt x="5344" y="49"/>
                  <a:pt x="5424" y="2"/>
                  <a:pt x="5551" y="0"/>
                </a:cubicBezTo>
                <a:lnTo>
                  <a:pt x="5569" y="0"/>
                </a:lnTo>
                <a:cubicBezTo>
                  <a:pt x="5670" y="2"/>
                  <a:pt x="5751" y="32"/>
                  <a:pt x="5825" y="89"/>
                </a:cubicBezTo>
                <a:cubicBezTo>
                  <a:pt x="5836" y="97"/>
                  <a:pt x="5841" y="103"/>
                  <a:pt x="5852" y="112"/>
                </a:cubicBezTo>
                <a:cubicBezTo>
                  <a:pt x="5889" y="140"/>
                  <a:pt x="5917" y="183"/>
                  <a:pt x="5941" y="222"/>
                </a:cubicBezTo>
                <a:cubicBezTo>
                  <a:pt x="5967" y="266"/>
                  <a:pt x="5987" y="309"/>
                  <a:pt x="6004" y="361"/>
                </a:cubicBezTo>
                <a:cubicBezTo>
                  <a:pt x="6039" y="466"/>
                  <a:pt x="6064" y="587"/>
                  <a:pt x="6013" y="699"/>
                </a:cubicBezTo>
                <a:cubicBezTo>
                  <a:pt x="5960" y="816"/>
                  <a:pt x="5833" y="865"/>
                  <a:pt x="5718" y="905"/>
                </a:cubicBezTo>
                <a:cubicBezTo>
                  <a:pt x="5698" y="912"/>
                  <a:pt x="5681" y="917"/>
                  <a:pt x="5668" y="931"/>
                </a:cubicBezTo>
                <a:cubicBezTo>
                  <a:pt x="5664" y="936"/>
                  <a:pt x="5666" y="934"/>
                  <a:pt x="5662" y="938"/>
                </a:cubicBezTo>
                <a:lnTo>
                  <a:pt x="5658" y="942"/>
                </a:lnTo>
                <a:cubicBezTo>
                  <a:pt x="5622" y="981"/>
                  <a:pt x="5554" y="966"/>
                  <a:pt x="5484" y="966"/>
                </a:cubicBezTo>
                <a:cubicBezTo>
                  <a:pt x="5488" y="1024"/>
                  <a:pt x="5493" y="1008"/>
                  <a:pt x="5492" y="1084"/>
                </a:cubicBezTo>
                <a:cubicBezTo>
                  <a:pt x="5492" y="1121"/>
                  <a:pt x="5482" y="1169"/>
                  <a:pt x="5476" y="1199"/>
                </a:cubicBezTo>
                <a:cubicBezTo>
                  <a:pt x="5457" y="1296"/>
                  <a:pt x="5410" y="1362"/>
                  <a:pt x="5403" y="1388"/>
                </a:cubicBezTo>
                <a:cubicBezTo>
                  <a:pt x="5449" y="1412"/>
                  <a:pt x="5498" y="1454"/>
                  <a:pt x="5533" y="1490"/>
                </a:cubicBezTo>
                <a:cubicBezTo>
                  <a:pt x="5628" y="1586"/>
                  <a:pt x="5751" y="1806"/>
                  <a:pt x="5688" y="1938"/>
                </a:cubicBezTo>
                <a:cubicBezTo>
                  <a:pt x="5679" y="1957"/>
                  <a:pt x="5675" y="1960"/>
                  <a:pt x="5665" y="1974"/>
                </a:cubicBezTo>
                <a:lnTo>
                  <a:pt x="5635" y="1974"/>
                </a:lnTo>
                <a:cubicBezTo>
                  <a:pt x="5607" y="1942"/>
                  <a:pt x="5636" y="1940"/>
                  <a:pt x="5649" y="1882"/>
                </a:cubicBezTo>
                <a:cubicBezTo>
                  <a:pt x="5673" y="1765"/>
                  <a:pt x="5567" y="1604"/>
                  <a:pt x="5487" y="1524"/>
                </a:cubicBezTo>
                <a:cubicBezTo>
                  <a:pt x="5451" y="1488"/>
                  <a:pt x="5412" y="1458"/>
                  <a:pt x="5370" y="1430"/>
                </a:cubicBezTo>
                <a:cubicBezTo>
                  <a:pt x="5351" y="1458"/>
                  <a:pt x="5326" y="1487"/>
                  <a:pt x="5298" y="1506"/>
                </a:cubicBezTo>
                <a:cubicBezTo>
                  <a:pt x="5306" y="1517"/>
                  <a:pt x="5317" y="1528"/>
                  <a:pt x="5326" y="1541"/>
                </a:cubicBezTo>
                <a:cubicBezTo>
                  <a:pt x="5407" y="1649"/>
                  <a:pt x="5419" y="1762"/>
                  <a:pt x="5436" y="1895"/>
                </a:cubicBezTo>
                <a:cubicBezTo>
                  <a:pt x="5443" y="1950"/>
                  <a:pt x="5446" y="2018"/>
                  <a:pt x="5428" y="2071"/>
                </a:cubicBezTo>
                <a:cubicBezTo>
                  <a:pt x="5418" y="2100"/>
                  <a:pt x="5420" y="2091"/>
                  <a:pt x="5429" y="2121"/>
                </a:cubicBezTo>
                <a:cubicBezTo>
                  <a:pt x="5451" y="2192"/>
                  <a:pt x="5402" y="2226"/>
                  <a:pt x="5353" y="2261"/>
                </a:cubicBezTo>
                <a:cubicBezTo>
                  <a:pt x="5342" y="2269"/>
                  <a:pt x="5346" y="2270"/>
                  <a:pt x="5332" y="2274"/>
                </a:cubicBezTo>
                <a:cubicBezTo>
                  <a:pt x="5332" y="2404"/>
                  <a:pt x="5432" y="2512"/>
                  <a:pt x="5248" y="2556"/>
                </a:cubicBezTo>
                <a:cubicBezTo>
                  <a:pt x="5214" y="2564"/>
                  <a:pt x="5157" y="2569"/>
                  <a:pt x="5117" y="2569"/>
                </a:cubicBezTo>
                <a:cubicBezTo>
                  <a:pt x="5117" y="2683"/>
                  <a:pt x="5080" y="2828"/>
                  <a:pt x="4952" y="2839"/>
                </a:cubicBezTo>
                <a:lnTo>
                  <a:pt x="5053" y="3029"/>
                </a:lnTo>
                <a:cubicBezTo>
                  <a:pt x="5127" y="3176"/>
                  <a:pt x="5184" y="3326"/>
                  <a:pt x="5125" y="3492"/>
                </a:cubicBezTo>
                <a:cubicBezTo>
                  <a:pt x="5082" y="3611"/>
                  <a:pt x="5027" y="3730"/>
                  <a:pt x="4919" y="3797"/>
                </a:cubicBezTo>
                <a:cubicBezTo>
                  <a:pt x="4888" y="3817"/>
                  <a:pt x="4845" y="3828"/>
                  <a:pt x="4808" y="3834"/>
                </a:cubicBezTo>
                <a:cubicBezTo>
                  <a:pt x="4725" y="3848"/>
                  <a:pt x="4732" y="3823"/>
                  <a:pt x="4759" y="3889"/>
                </a:cubicBezTo>
                <a:cubicBezTo>
                  <a:pt x="4815" y="4029"/>
                  <a:pt x="4786" y="4068"/>
                  <a:pt x="4737" y="4176"/>
                </a:cubicBezTo>
                <a:cubicBezTo>
                  <a:pt x="4708" y="4240"/>
                  <a:pt x="4705" y="4323"/>
                  <a:pt x="4728" y="4392"/>
                </a:cubicBezTo>
                <a:lnTo>
                  <a:pt x="4732" y="4412"/>
                </a:lnTo>
                <a:cubicBezTo>
                  <a:pt x="4727" y="4449"/>
                  <a:pt x="4687" y="4442"/>
                  <a:pt x="4675" y="4407"/>
                </a:cubicBezTo>
                <a:cubicBezTo>
                  <a:pt x="4603" y="4194"/>
                  <a:pt x="4758" y="4131"/>
                  <a:pt x="4735" y="3989"/>
                </a:cubicBezTo>
                <a:cubicBezTo>
                  <a:pt x="4720" y="3896"/>
                  <a:pt x="4683" y="3874"/>
                  <a:pt x="4674" y="3839"/>
                </a:cubicBezTo>
                <a:cubicBezTo>
                  <a:pt x="4645" y="3839"/>
                  <a:pt x="4629" y="3836"/>
                  <a:pt x="4606" y="3835"/>
                </a:cubicBezTo>
                <a:cubicBezTo>
                  <a:pt x="4577" y="3833"/>
                  <a:pt x="4571" y="3831"/>
                  <a:pt x="4551" y="3818"/>
                </a:cubicBezTo>
                <a:lnTo>
                  <a:pt x="4551" y="3788"/>
                </a:lnTo>
                <a:cubicBezTo>
                  <a:pt x="4576" y="3772"/>
                  <a:pt x="4589" y="3780"/>
                  <a:pt x="4619" y="3780"/>
                </a:cubicBezTo>
                <a:close/>
              </a:path>
            </a:pathLst>
          </a:custGeom>
          <a:solidFill>
            <a:srgbClr val="C1374B"/>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3" name="Freeform 299">
            <a:extLst>
              <a:ext uri="{FF2B5EF4-FFF2-40B4-BE49-F238E27FC236}">
                <a16:creationId xmlns:a16="http://schemas.microsoft.com/office/drawing/2014/main" id="{5C717C69-1897-4C6E-AB07-7B9F6434A73C}"/>
              </a:ext>
            </a:extLst>
          </p:cNvPr>
          <p:cNvSpPr>
            <a:spLocks/>
          </p:cNvSpPr>
          <p:nvPr/>
        </p:nvSpPr>
        <p:spPr bwMode="auto">
          <a:xfrm>
            <a:off x="9053513" y="1212850"/>
            <a:ext cx="3125788" cy="5641975"/>
          </a:xfrm>
          <a:custGeom>
            <a:avLst/>
            <a:gdLst>
              <a:gd name="T0" fmla="*/ 2687 w 8214"/>
              <a:gd name="T1" fmla="*/ 288 h 14824"/>
              <a:gd name="T2" fmla="*/ 2404 w 8214"/>
              <a:gd name="T3" fmla="*/ 653 h 14824"/>
              <a:gd name="T4" fmla="*/ 1960 w 8214"/>
              <a:gd name="T5" fmla="*/ 630 h 14824"/>
              <a:gd name="T6" fmla="*/ 1915 w 8214"/>
              <a:gd name="T7" fmla="*/ 921 h 14824"/>
              <a:gd name="T8" fmla="*/ 1544 w 8214"/>
              <a:gd name="T9" fmla="*/ 658 h 14824"/>
              <a:gd name="T10" fmla="*/ 1223 w 8214"/>
              <a:gd name="T11" fmla="*/ 1089 h 14824"/>
              <a:gd name="T12" fmla="*/ 1105 w 8214"/>
              <a:gd name="T13" fmla="*/ 1239 h 14824"/>
              <a:gd name="T14" fmla="*/ 908 w 8214"/>
              <a:gd name="T15" fmla="*/ 1332 h 14824"/>
              <a:gd name="T16" fmla="*/ 680 w 8214"/>
              <a:gd name="T17" fmla="*/ 2084 h 14824"/>
              <a:gd name="T18" fmla="*/ 513 w 8214"/>
              <a:gd name="T19" fmla="*/ 2309 h 14824"/>
              <a:gd name="T20" fmla="*/ 423 w 8214"/>
              <a:gd name="T21" fmla="*/ 2966 h 14824"/>
              <a:gd name="T22" fmla="*/ 598 w 8214"/>
              <a:gd name="T23" fmla="*/ 3301 h 14824"/>
              <a:gd name="T24" fmla="*/ 848 w 8214"/>
              <a:gd name="T25" fmla="*/ 3719 h 14824"/>
              <a:gd name="T26" fmla="*/ 602 w 8214"/>
              <a:gd name="T27" fmla="*/ 5511 h 14824"/>
              <a:gd name="T28" fmla="*/ 109 w 8214"/>
              <a:gd name="T29" fmla="*/ 6665 h 14824"/>
              <a:gd name="T30" fmla="*/ 583 w 8214"/>
              <a:gd name="T31" fmla="*/ 7726 h 14824"/>
              <a:gd name="T32" fmla="*/ 697 w 8214"/>
              <a:gd name="T33" fmla="*/ 8246 h 14824"/>
              <a:gd name="T34" fmla="*/ 1776 w 8214"/>
              <a:gd name="T35" fmla="*/ 9291 h 14824"/>
              <a:gd name="T36" fmla="*/ 3000 w 8214"/>
              <a:gd name="T37" fmla="*/ 9690 h 14824"/>
              <a:gd name="T38" fmla="*/ 3443 w 8214"/>
              <a:gd name="T39" fmla="*/ 11184 h 14824"/>
              <a:gd name="T40" fmla="*/ 2651 w 8214"/>
              <a:gd name="T41" fmla="*/ 12175 h 14824"/>
              <a:gd name="T42" fmla="*/ 1905 w 8214"/>
              <a:gd name="T43" fmla="*/ 13859 h 14824"/>
              <a:gd name="T44" fmla="*/ 2843 w 8214"/>
              <a:gd name="T45" fmla="*/ 14177 h 14824"/>
              <a:gd name="T46" fmla="*/ 8214 w 8214"/>
              <a:gd name="T47" fmla="*/ 12362 h 14824"/>
              <a:gd name="T48" fmla="*/ 6999 w 8214"/>
              <a:gd name="T49" fmla="*/ 9369 h 14824"/>
              <a:gd name="T50" fmla="*/ 6925 w 8214"/>
              <a:gd name="T51" fmla="*/ 7503 h 14824"/>
              <a:gd name="T52" fmla="*/ 7351 w 8214"/>
              <a:gd name="T53" fmla="*/ 6524 h 14824"/>
              <a:gd name="T54" fmla="*/ 7695 w 8214"/>
              <a:gd name="T55" fmla="*/ 5892 h 14824"/>
              <a:gd name="T56" fmla="*/ 7718 w 8214"/>
              <a:gd name="T57" fmla="*/ 5047 h 14824"/>
              <a:gd name="T58" fmla="*/ 7778 w 8214"/>
              <a:gd name="T59" fmla="*/ 4419 h 14824"/>
              <a:gd name="T60" fmla="*/ 7855 w 8214"/>
              <a:gd name="T61" fmla="*/ 4350 h 14824"/>
              <a:gd name="T62" fmla="*/ 7857 w 8214"/>
              <a:gd name="T63" fmla="*/ 4024 h 14824"/>
              <a:gd name="T64" fmla="*/ 7864 w 8214"/>
              <a:gd name="T65" fmla="*/ 3738 h 14824"/>
              <a:gd name="T66" fmla="*/ 7922 w 8214"/>
              <a:gd name="T67" fmla="*/ 3217 h 14824"/>
              <a:gd name="T68" fmla="*/ 8027 w 8214"/>
              <a:gd name="T69" fmla="*/ 2669 h 14824"/>
              <a:gd name="T70" fmla="*/ 8017 w 8214"/>
              <a:gd name="T71" fmla="*/ 2403 h 14824"/>
              <a:gd name="T72" fmla="*/ 7809 w 8214"/>
              <a:gd name="T73" fmla="*/ 2398 h 14824"/>
              <a:gd name="T74" fmla="*/ 7675 w 8214"/>
              <a:gd name="T75" fmla="*/ 1921 h 14824"/>
              <a:gd name="T76" fmla="*/ 7513 w 8214"/>
              <a:gd name="T77" fmla="*/ 1663 h 14824"/>
              <a:gd name="T78" fmla="*/ 7149 w 8214"/>
              <a:gd name="T79" fmla="*/ 1281 h 14824"/>
              <a:gd name="T80" fmla="*/ 6770 w 8214"/>
              <a:gd name="T81" fmla="*/ 1176 h 14824"/>
              <a:gd name="T82" fmla="*/ 6461 w 8214"/>
              <a:gd name="T83" fmla="*/ 1078 h 14824"/>
              <a:gd name="T84" fmla="*/ 6609 w 8214"/>
              <a:gd name="T85" fmla="*/ 970 h 14824"/>
              <a:gd name="T86" fmla="*/ 5846 w 8214"/>
              <a:gd name="T87" fmla="*/ 470 h 14824"/>
              <a:gd name="T88" fmla="*/ 5234 w 8214"/>
              <a:gd name="T89" fmla="*/ 295 h 14824"/>
              <a:gd name="T90" fmla="*/ 4922 w 8214"/>
              <a:gd name="T91" fmla="*/ 288 h 14824"/>
              <a:gd name="T92" fmla="*/ 4285 w 8214"/>
              <a:gd name="T93" fmla="*/ 262 h 14824"/>
              <a:gd name="T94" fmla="*/ 4186 w 8214"/>
              <a:gd name="T95" fmla="*/ 390 h 14824"/>
              <a:gd name="T96" fmla="*/ 3834 w 8214"/>
              <a:gd name="T97" fmla="*/ 307 h 14824"/>
              <a:gd name="T98" fmla="*/ 3519 w 8214"/>
              <a:gd name="T99" fmla="*/ 82 h 14824"/>
              <a:gd name="T100" fmla="*/ 3156 w 8214"/>
              <a:gd name="T101" fmla="*/ 108 h 14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214" h="14824">
                <a:moveTo>
                  <a:pt x="2934" y="360"/>
                </a:moveTo>
                <a:cubicBezTo>
                  <a:pt x="2934" y="319"/>
                  <a:pt x="2938" y="301"/>
                  <a:pt x="2915" y="278"/>
                </a:cubicBezTo>
                <a:cubicBezTo>
                  <a:pt x="2869" y="232"/>
                  <a:pt x="2843" y="272"/>
                  <a:pt x="2800" y="282"/>
                </a:cubicBezTo>
                <a:cubicBezTo>
                  <a:pt x="2778" y="288"/>
                  <a:pt x="2799" y="276"/>
                  <a:pt x="2764" y="285"/>
                </a:cubicBezTo>
                <a:cubicBezTo>
                  <a:pt x="2722" y="296"/>
                  <a:pt x="2739" y="314"/>
                  <a:pt x="2687" y="288"/>
                </a:cubicBezTo>
                <a:cubicBezTo>
                  <a:pt x="2644" y="266"/>
                  <a:pt x="2573" y="236"/>
                  <a:pt x="2552" y="321"/>
                </a:cubicBezTo>
                <a:cubicBezTo>
                  <a:pt x="2537" y="385"/>
                  <a:pt x="2604" y="413"/>
                  <a:pt x="2643" y="433"/>
                </a:cubicBezTo>
                <a:cubicBezTo>
                  <a:pt x="2630" y="489"/>
                  <a:pt x="2579" y="520"/>
                  <a:pt x="2578" y="579"/>
                </a:cubicBezTo>
                <a:cubicBezTo>
                  <a:pt x="2525" y="583"/>
                  <a:pt x="2493" y="613"/>
                  <a:pt x="2453" y="636"/>
                </a:cubicBezTo>
                <a:cubicBezTo>
                  <a:pt x="2436" y="645"/>
                  <a:pt x="2424" y="646"/>
                  <a:pt x="2404" y="653"/>
                </a:cubicBezTo>
                <a:cubicBezTo>
                  <a:pt x="2342" y="672"/>
                  <a:pt x="2273" y="694"/>
                  <a:pt x="2207" y="710"/>
                </a:cubicBezTo>
                <a:cubicBezTo>
                  <a:pt x="2221" y="682"/>
                  <a:pt x="2242" y="648"/>
                  <a:pt x="2244" y="608"/>
                </a:cubicBezTo>
                <a:cubicBezTo>
                  <a:pt x="2247" y="517"/>
                  <a:pt x="2154" y="450"/>
                  <a:pt x="2093" y="501"/>
                </a:cubicBezTo>
                <a:cubicBezTo>
                  <a:pt x="2060" y="529"/>
                  <a:pt x="2065" y="582"/>
                  <a:pt x="2083" y="608"/>
                </a:cubicBezTo>
                <a:cubicBezTo>
                  <a:pt x="2046" y="611"/>
                  <a:pt x="2000" y="623"/>
                  <a:pt x="1960" y="630"/>
                </a:cubicBezTo>
                <a:cubicBezTo>
                  <a:pt x="1907" y="639"/>
                  <a:pt x="1894" y="646"/>
                  <a:pt x="1894" y="710"/>
                </a:cubicBezTo>
                <a:cubicBezTo>
                  <a:pt x="1936" y="738"/>
                  <a:pt x="1954" y="751"/>
                  <a:pt x="2010" y="724"/>
                </a:cubicBezTo>
                <a:cubicBezTo>
                  <a:pt x="2006" y="741"/>
                  <a:pt x="1999" y="769"/>
                  <a:pt x="1999" y="783"/>
                </a:cubicBezTo>
                <a:cubicBezTo>
                  <a:pt x="1998" y="814"/>
                  <a:pt x="2015" y="813"/>
                  <a:pt x="1991" y="843"/>
                </a:cubicBezTo>
                <a:cubicBezTo>
                  <a:pt x="1985" y="850"/>
                  <a:pt x="1918" y="919"/>
                  <a:pt x="1915" y="921"/>
                </a:cubicBezTo>
                <a:lnTo>
                  <a:pt x="1870" y="879"/>
                </a:lnTo>
                <a:cubicBezTo>
                  <a:pt x="1851" y="863"/>
                  <a:pt x="1837" y="854"/>
                  <a:pt x="1817" y="838"/>
                </a:cubicBezTo>
                <a:cubicBezTo>
                  <a:pt x="1781" y="810"/>
                  <a:pt x="1752" y="781"/>
                  <a:pt x="1713" y="759"/>
                </a:cubicBezTo>
                <a:cubicBezTo>
                  <a:pt x="1682" y="741"/>
                  <a:pt x="1681" y="754"/>
                  <a:pt x="1655" y="730"/>
                </a:cubicBezTo>
                <a:cubicBezTo>
                  <a:pt x="1619" y="698"/>
                  <a:pt x="1601" y="660"/>
                  <a:pt x="1544" y="658"/>
                </a:cubicBezTo>
                <a:cubicBezTo>
                  <a:pt x="1498" y="656"/>
                  <a:pt x="1491" y="675"/>
                  <a:pt x="1469" y="668"/>
                </a:cubicBezTo>
                <a:cubicBezTo>
                  <a:pt x="1451" y="663"/>
                  <a:pt x="1325" y="578"/>
                  <a:pt x="1224" y="724"/>
                </a:cubicBezTo>
                <a:cubicBezTo>
                  <a:pt x="1199" y="760"/>
                  <a:pt x="1158" y="882"/>
                  <a:pt x="1183" y="932"/>
                </a:cubicBezTo>
                <a:cubicBezTo>
                  <a:pt x="1194" y="955"/>
                  <a:pt x="1210" y="969"/>
                  <a:pt x="1239" y="972"/>
                </a:cubicBezTo>
                <a:cubicBezTo>
                  <a:pt x="1220" y="1006"/>
                  <a:pt x="1210" y="1044"/>
                  <a:pt x="1223" y="1089"/>
                </a:cubicBezTo>
                <a:cubicBezTo>
                  <a:pt x="1237" y="1137"/>
                  <a:pt x="1257" y="1143"/>
                  <a:pt x="1304" y="1154"/>
                </a:cubicBezTo>
                <a:cubicBezTo>
                  <a:pt x="1304" y="1188"/>
                  <a:pt x="1312" y="1206"/>
                  <a:pt x="1319" y="1234"/>
                </a:cubicBezTo>
                <a:cubicBezTo>
                  <a:pt x="1287" y="1255"/>
                  <a:pt x="1268" y="1283"/>
                  <a:pt x="1246" y="1299"/>
                </a:cubicBezTo>
                <a:cubicBezTo>
                  <a:pt x="1249" y="1261"/>
                  <a:pt x="1266" y="1231"/>
                  <a:pt x="1240" y="1196"/>
                </a:cubicBezTo>
                <a:cubicBezTo>
                  <a:pt x="1195" y="1132"/>
                  <a:pt x="1118" y="1168"/>
                  <a:pt x="1105" y="1239"/>
                </a:cubicBezTo>
                <a:lnTo>
                  <a:pt x="1086" y="1350"/>
                </a:lnTo>
                <a:cubicBezTo>
                  <a:pt x="1080" y="1343"/>
                  <a:pt x="1085" y="1352"/>
                  <a:pt x="1078" y="1336"/>
                </a:cubicBezTo>
                <a:lnTo>
                  <a:pt x="1034" y="1213"/>
                </a:lnTo>
                <a:cubicBezTo>
                  <a:pt x="1015" y="1162"/>
                  <a:pt x="956" y="1146"/>
                  <a:pt x="912" y="1184"/>
                </a:cubicBezTo>
                <a:cubicBezTo>
                  <a:pt x="873" y="1219"/>
                  <a:pt x="898" y="1279"/>
                  <a:pt x="908" y="1332"/>
                </a:cubicBezTo>
                <a:cubicBezTo>
                  <a:pt x="920" y="1396"/>
                  <a:pt x="960" y="1405"/>
                  <a:pt x="962" y="1474"/>
                </a:cubicBezTo>
                <a:cubicBezTo>
                  <a:pt x="944" y="1486"/>
                  <a:pt x="930" y="1492"/>
                  <a:pt x="918" y="1510"/>
                </a:cubicBezTo>
                <a:cubicBezTo>
                  <a:pt x="850" y="1465"/>
                  <a:pt x="792" y="1497"/>
                  <a:pt x="760" y="1556"/>
                </a:cubicBezTo>
                <a:cubicBezTo>
                  <a:pt x="716" y="1639"/>
                  <a:pt x="686" y="1752"/>
                  <a:pt x="673" y="1847"/>
                </a:cubicBezTo>
                <a:cubicBezTo>
                  <a:pt x="662" y="1921"/>
                  <a:pt x="669" y="2013"/>
                  <a:pt x="680" y="2084"/>
                </a:cubicBezTo>
                <a:cubicBezTo>
                  <a:pt x="687" y="2131"/>
                  <a:pt x="698" y="2138"/>
                  <a:pt x="736" y="2158"/>
                </a:cubicBezTo>
                <a:cubicBezTo>
                  <a:pt x="725" y="2182"/>
                  <a:pt x="714" y="2211"/>
                  <a:pt x="714" y="2246"/>
                </a:cubicBezTo>
                <a:cubicBezTo>
                  <a:pt x="685" y="2226"/>
                  <a:pt x="665" y="2205"/>
                  <a:pt x="628" y="2193"/>
                </a:cubicBezTo>
                <a:cubicBezTo>
                  <a:pt x="594" y="2182"/>
                  <a:pt x="539" y="2181"/>
                  <a:pt x="516" y="2207"/>
                </a:cubicBezTo>
                <a:cubicBezTo>
                  <a:pt x="482" y="2248"/>
                  <a:pt x="501" y="2273"/>
                  <a:pt x="513" y="2309"/>
                </a:cubicBezTo>
                <a:cubicBezTo>
                  <a:pt x="523" y="2338"/>
                  <a:pt x="503" y="2395"/>
                  <a:pt x="503" y="2435"/>
                </a:cubicBezTo>
                <a:cubicBezTo>
                  <a:pt x="459" y="2414"/>
                  <a:pt x="420" y="2431"/>
                  <a:pt x="403" y="2466"/>
                </a:cubicBezTo>
                <a:cubicBezTo>
                  <a:pt x="361" y="2554"/>
                  <a:pt x="422" y="2756"/>
                  <a:pt x="460" y="2828"/>
                </a:cubicBezTo>
                <a:cubicBezTo>
                  <a:pt x="427" y="2845"/>
                  <a:pt x="429" y="2839"/>
                  <a:pt x="422" y="2885"/>
                </a:cubicBezTo>
                <a:cubicBezTo>
                  <a:pt x="416" y="2920"/>
                  <a:pt x="415" y="2930"/>
                  <a:pt x="423" y="2966"/>
                </a:cubicBezTo>
                <a:cubicBezTo>
                  <a:pt x="403" y="2953"/>
                  <a:pt x="395" y="2935"/>
                  <a:pt x="358" y="2936"/>
                </a:cubicBezTo>
                <a:cubicBezTo>
                  <a:pt x="248" y="2941"/>
                  <a:pt x="309" y="3087"/>
                  <a:pt x="326" y="3144"/>
                </a:cubicBezTo>
                <a:cubicBezTo>
                  <a:pt x="341" y="3193"/>
                  <a:pt x="369" y="3239"/>
                  <a:pt x="418" y="3249"/>
                </a:cubicBezTo>
                <a:cubicBezTo>
                  <a:pt x="496" y="3264"/>
                  <a:pt x="514" y="3201"/>
                  <a:pt x="547" y="3177"/>
                </a:cubicBezTo>
                <a:cubicBezTo>
                  <a:pt x="597" y="3245"/>
                  <a:pt x="546" y="3203"/>
                  <a:pt x="598" y="3301"/>
                </a:cubicBezTo>
                <a:cubicBezTo>
                  <a:pt x="428" y="3301"/>
                  <a:pt x="539" y="3504"/>
                  <a:pt x="585" y="3576"/>
                </a:cubicBezTo>
                <a:cubicBezTo>
                  <a:pt x="615" y="3623"/>
                  <a:pt x="743" y="3802"/>
                  <a:pt x="809" y="3694"/>
                </a:cubicBezTo>
                <a:lnTo>
                  <a:pt x="831" y="3658"/>
                </a:lnTo>
                <a:cubicBezTo>
                  <a:pt x="835" y="3674"/>
                  <a:pt x="835" y="3673"/>
                  <a:pt x="842" y="3691"/>
                </a:cubicBezTo>
                <a:cubicBezTo>
                  <a:pt x="851" y="3716"/>
                  <a:pt x="850" y="3702"/>
                  <a:pt x="848" y="3719"/>
                </a:cubicBezTo>
                <a:cubicBezTo>
                  <a:pt x="842" y="3766"/>
                  <a:pt x="800" y="3877"/>
                  <a:pt x="788" y="3935"/>
                </a:cubicBezTo>
                <a:cubicBezTo>
                  <a:pt x="729" y="4219"/>
                  <a:pt x="685" y="4465"/>
                  <a:pt x="736" y="4764"/>
                </a:cubicBezTo>
                <a:cubicBezTo>
                  <a:pt x="745" y="4815"/>
                  <a:pt x="751" y="4880"/>
                  <a:pt x="757" y="4932"/>
                </a:cubicBezTo>
                <a:cubicBezTo>
                  <a:pt x="769" y="5037"/>
                  <a:pt x="747" y="5156"/>
                  <a:pt x="719" y="5256"/>
                </a:cubicBezTo>
                <a:cubicBezTo>
                  <a:pt x="689" y="5360"/>
                  <a:pt x="656" y="5430"/>
                  <a:pt x="602" y="5511"/>
                </a:cubicBezTo>
                <a:lnTo>
                  <a:pt x="452" y="5732"/>
                </a:lnTo>
                <a:cubicBezTo>
                  <a:pt x="406" y="5801"/>
                  <a:pt x="186" y="6140"/>
                  <a:pt x="156" y="6170"/>
                </a:cubicBezTo>
                <a:cubicBezTo>
                  <a:pt x="126" y="6200"/>
                  <a:pt x="93" y="6224"/>
                  <a:pt x="67" y="6264"/>
                </a:cubicBezTo>
                <a:cubicBezTo>
                  <a:pt x="41" y="6304"/>
                  <a:pt x="24" y="6339"/>
                  <a:pt x="13" y="6399"/>
                </a:cubicBezTo>
                <a:cubicBezTo>
                  <a:pt x="0" y="6476"/>
                  <a:pt x="42" y="6621"/>
                  <a:pt x="109" y="6665"/>
                </a:cubicBezTo>
                <a:cubicBezTo>
                  <a:pt x="171" y="6705"/>
                  <a:pt x="229" y="6714"/>
                  <a:pt x="344" y="6801"/>
                </a:cubicBezTo>
                <a:cubicBezTo>
                  <a:pt x="388" y="6834"/>
                  <a:pt x="411" y="6849"/>
                  <a:pt x="418" y="6910"/>
                </a:cubicBezTo>
                <a:cubicBezTo>
                  <a:pt x="431" y="7038"/>
                  <a:pt x="483" y="7112"/>
                  <a:pt x="392" y="7200"/>
                </a:cubicBezTo>
                <a:cubicBezTo>
                  <a:pt x="222" y="7368"/>
                  <a:pt x="266" y="7538"/>
                  <a:pt x="457" y="7664"/>
                </a:cubicBezTo>
                <a:cubicBezTo>
                  <a:pt x="500" y="7692"/>
                  <a:pt x="538" y="7705"/>
                  <a:pt x="583" y="7726"/>
                </a:cubicBezTo>
                <a:cubicBezTo>
                  <a:pt x="563" y="7757"/>
                  <a:pt x="510" y="7790"/>
                  <a:pt x="473" y="7848"/>
                </a:cubicBezTo>
                <a:cubicBezTo>
                  <a:pt x="438" y="7904"/>
                  <a:pt x="423" y="7959"/>
                  <a:pt x="430" y="8032"/>
                </a:cubicBezTo>
                <a:cubicBezTo>
                  <a:pt x="437" y="8105"/>
                  <a:pt x="467" y="8153"/>
                  <a:pt x="509" y="8194"/>
                </a:cubicBezTo>
                <a:cubicBezTo>
                  <a:pt x="539" y="8225"/>
                  <a:pt x="542" y="8221"/>
                  <a:pt x="598" y="8221"/>
                </a:cubicBezTo>
                <a:cubicBezTo>
                  <a:pt x="638" y="8221"/>
                  <a:pt x="670" y="8231"/>
                  <a:pt x="697" y="8246"/>
                </a:cubicBezTo>
                <a:cubicBezTo>
                  <a:pt x="830" y="8322"/>
                  <a:pt x="831" y="8388"/>
                  <a:pt x="831" y="8585"/>
                </a:cubicBezTo>
                <a:cubicBezTo>
                  <a:pt x="831" y="8804"/>
                  <a:pt x="845" y="8828"/>
                  <a:pt x="928" y="8969"/>
                </a:cubicBezTo>
                <a:cubicBezTo>
                  <a:pt x="1051" y="9177"/>
                  <a:pt x="930" y="9236"/>
                  <a:pt x="1216" y="9276"/>
                </a:cubicBezTo>
                <a:cubicBezTo>
                  <a:pt x="1359" y="9297"/>
                  <a:pt x="1504" y="9298"/>
                  <a:pt x="1667" y="9299"/>
                </a:cubicBezTo>
                <a:cubicBezTo>
                  <a:pt x="1716" y="9299"/>
                  <a:pt x="1733" y="9292"/>
                  <a:pt x="1776" y="9291"/>
                </a:cubicBezTo>
                <a:cubicBezTo>
                  <a:pt x="1817" y="9290"/>
                  <a:pt x="1859" y="9292"/>
                  <a:pt x="1900" y="9292"/>
                </a:cubicBezTo>
                <a:lnTo>
                  <a:pt x="2351" y="9269"/>
                </a:lnTo>
                <a:cubicBezTo>
                  <a:pt x="2416" y="9267"/>
                  <a:pt x="2505" y="9276"/>
                  <a:pt x="2563" y="9297"/>
                </a:cubicBezTo>
                <a:cubicBezTo>
                  <a:pt x="2632" y="9322"/>
                  <a:pt x="2682" y="9377"/>
                  <a:pt x="2735" y="9424"/>
                </a:cubicBezTo>
                <a:cubicBezTo>
                  <a:pt x="2829" y="9508"/>
                  <a:pt x="2928" y="9583"/>
                  <a:pt x="3000" y="9690"/>
                </a:cubicBezTo>
                <a:cubicBezTo>
                  <a:pt x="3019" y="9718"/>
                  <a:pt x="3033" y="9734"/>
                  <a:pt x="3050" y="9764"/>
                </a:cubicBezTo>
                <a:cubicBezTo>
                  <a:pt x="3081" y="9816"/>
                  <a:pt x="3109" y="9861"/>
                  <a:pt x="3137" y="9917"/>
                </a:cubicBezTo>
                <a:cubicBezTo>
                  <a:pt x="3192" y="10026"/>
                  <a:pt x="3241" y="10129"/>
                  <a:pt x="3285" y="10243"/>
                </a:cubicBezTo>
                <a:cubicBezTo>
                  <a:pt x="3356" y="10424"/>
                  <a:pt x="3410" y="10594"/>
                  <a:pt x="3459" y="10789"/>
                </a:cubicBezTo>
                <a:cubicBezTo>
                  <a:pt x="3501" y="10957"/>
                  <a:pt x="3506" y="11027"/>
                  <a:pt x="3443" y="11184"/>
                </a:cubicBezTo>
                <a:cubicBezTo>
                  <a:pt x="3411" y="11264"/>
                  <a:pt x="3379" y="11353"/>
                  <a:pt x="3324" y="11421"/>
                </a:cubicBezTo>
                <a:lnTo>
                  <a:pt x="3130" y="11584"/>
                </a:lnTo>
                <a:cubicBezTo>
                  <a:pt x="3023" y="11666"/>
                  <a:pt x="2868" y="11852"/>
                  <a:pt x="2786" y="11960"/>
                </a:cubicBezTo>
                <a:cubicBezTo>
                  <a:pt x="2753" y="12004"/>
                  <a:pt x="2721" y="12054"/>
                  <a:pt x="2693" y="12100"/>
                </a:cubicBezTo>
                <a:cubicBezTo>
                  <a:pt x="2678" y="12124"/>
                  <a:pt x="2666" y="12150"/>
                  <a:pt x="2651" y="12175"/>
                </a:cubicBezTo>
                <a:cubicBezTo>
                  <a:pt x="2635" y="12202"/>
                  <a:pt x="2622" y="12226"/>
                  <a:pt x="2608" y="12256"/>
                </a:cubicBezTo>
                <a:cubicBezTo>
                  <a:pt x="2556" y="12368"/>
                  <a:pt x="2519" y="12485"/>
                  <a:pt x="2472" y="12600"/>
                </a:cubicBezTo>
                <a:cubicBezTo>
                  <a:pt x="2448" y="12658"/>
                  <a:pt x="2419" y="12699"/>
                  <a:pt x="2392" y="12753"/>
                </a:cubicBezTo>
                <a:cubicBezTo>
                  <a:pt x="2279" y="12983"/>
                  <a:pt x="2262" y="13470"/>
                  <a:pt x="2074" y="13671"/>
                </a:cubicBezTo>
                <a:lnTo>
                  <a:pt x="1905" y="13859"/>
                </a:lnTo>
                <a:cubicBezTo>
                  <a:pt x="1874" y="13899"/>
                  <a:pt x="1823" y="13944"/>
                  <a:pt x="1786" y="13980"/>
                </a:cubicBezTo>
                <a:cubicBezTo>
                  <a:pt x="1744" y="14022"/>
                  <a:pt x="1708" y="14059"/>
                  <a:pt x="1666" y="14101"/>
                </a:cubicBezTo>
                <a:cubicBezTo>
                  <a:pt x="1608" y="14159"/>
                  <a:pt x="1546" y="14220"/>
                  <a:pt x="1494" y="14285"/>
                </a:cubicBezTo>
                <a:lnTo>
                  <a:pt x="1211" y="14599"/>
                </a:lnTo>
                <a:cubicBezTo>
                  <a:pt x="1114" y="14699"/>
                  <a:pt x="2922" y="14071"/>
                  <a:pt x="2843" y="14177"/>
                </a:cubicBezTo>
                <a:lnTo>
                  <a:pt x="2641" y="14455"/>
                </a:lnTo>
                <a:cubicBezTo>
                  <a:pt x="2608" y="14505"/>
                  <a:pt x="2578" y="14549"/>
                  <a:pt x="2547" y="14601"/>
                </a:cubicBezTo>
                <a:cubicBezTo>
                  <a:pt x="2509" y="14665"/>
                  <a:pt x="2463" y="14743"/>
                  <a:pt x="2425" y="14824"/>
                </a:cubicBezTo>
                <a:lnTo>
                  <a:pt x="8214" y="14824"/>
                </a:lnTo>
                <a:lnTo>
                  <a:pt x="8214" y="12362"/>
                </a:lnTo>
                <a:cubicBezTo>
                  <a:pt x="8198" y="12317"/>
                  <a:pt x="8182" y="12272"/>
                  <a:pt x="8165" y="12228"/>
                </a:cubicBezTo>
                <a:lnTo>
                  <a:pt x="7645" y="10935"/>
                </a:lnTo>
                <a:cubicBezTo>
                  <a:pt x="7563" y="10732"/>
                  <a:pt x="7433" y="10454"/>
                  <a:pt x="7338" y="10238"/>
                </a:cubicBezTo>
                <a:cubicBezTo>
                  <a:pt x="7297" y="10144"/>
                  <a:pt x="7260" y="10051"/>
                  <a:pt x="7221" y="9955"/>
                </a:cubicBezTo>
                <a:cubicBezTo>
                  <a:pt x="7142" y="9763"/>
                  <a:pt x="7065" y="9567"/>
                  <a:pt x="6999" y="9369"/>
                </a:cubicBezTo>
                <a:cubicBezTo>
                  <a:pt x="6931" y="9165"/>
                  <a:pt x="6864" y="8966"/>
                  <a:pt x="6811" y="8755"/>
                </a:cubicBezTo>
                <a:lnTo>
                  <a:pt x="6736" y="8423"/>
                </a:lnTo>
                <a:cubicBezTo>
                  <a:pt x="6709" y="8289"/>
                  <a:pt x="6673" y="8120"/>
                  <a:pt x="6699" y="7983"/>
                </a:cubicBezTo>
                <a:cubicBezTo>
                  <a:pt x="6716" y="7895"/>
                  <a:pt x="6728" y="7959"/>
                  <a:pt x="6819" y="7797"/>
                </a:cubicBezTo>
                <a:cubicBezTo>
                  <a:pt x="6885" y="7680"/>
                  <a:pt x="6915" y="7517"/>
                  <a:pt x="6925" y="7503"/>
                </a:cubicBezTo>
                <a:cubicBezTo>
                  <a:pt x="6987" y="7410"/>
                  <a:pt x="7020" y="7316"/>
                  <a:pt x="7032" y="7201"/>
                </a:cubicBezTo>
                <a:cubicBezTo>
                  <a:pt x="7036" y="7156"/>
                  <a:pt x="7037" y="7162"/>
                  <a:pt x="7054" y="7129"/>
                </a:cubicBezTo>
                <a:lnTo>
                  <a:pt x="7151" y="6921"/>
                </a:lnTo>
                <a:cubicBezTo>
                  <a:pt x="7175" y="6875"/>
                  <a:pt x="7189" y="6832"/>
                  <a:pt x="7212" y="6785"/>
                </a:cubicBezTo>
                <a:cubicBezTo>
                  <a:pt x="7277" y="6648"/>
                  <a:pt x="7268" y="6606"/>
                  <a:pt x="7351" y="6524"/>
                </a:cubicBezTo>
                <a:cubicBezTo>
                  <a:pt x="7568" y="6307"/>
                  <a:pt x="7476" y="6257"/>
                  <a:pt x="7491" y="6184"/>
                </a:cubicBezTo>
                <a:cubicBezTo>
                  <a:pt x="7497" y="6151"/>
                  <a:pt x="7498" y="6138"/>
                  <a:pt x="7498" y="6103"/>
                </a:cubicBezTo>
                <a:cubicBezTo>
                  <a:pt x="7498" y="6094"/>
                  <a:pt x="7503" y="6086"/>
                  <a:pt x="7511" y="6082"/>
                </a:cubicBezTo>
                <a:cubicBezTo>
                  <a:pt x="7568" y="6049"/>
                  <a:pt x="7616" y="6007"/>
                  <a:pt x="7655" y="5955"/>
                </a:cubicBezTo>
                <a:cubicBezTo>
                  <a:pt x="7670" y="5934"/>
                  <a:pt x="7684" y="5913"/>
                  <a:pt x="7695" y="5892"/>
                </a:cubicBezTo>
                <a:cubicBezTo>
                  <a:pt x="7728" y="5828"/>
                  <a:pt x="7756" y="5734"/>
                  <a:pt x="7746" y="5660"/>
                </a:cubicBezTo>
                <a:cubicBezTo>
                  <a:pt x="7727" y="5520"/>
                  <a:pt x="7698" y="5660"/>
                  <a:pt x="7785" y="5444"/>
                </a:cubicBezTo>
                <a:cubicBezTo>
                  <a:pt x="7806" y="5393"/>
                  <a:pt x="7822" y="5343"/>
                  <a:pt x="7832" y="5287"/>
                </a:cubicBezTo>
                <a:cubicBezTo>
                  <a:pt x="7846" y="5208"/>
                  <a:pt x="7852" y="5106"/>
                  <a:pt x="7777" y="5060"/>
                </a:cubicBezTo>
                <a:cubicBezTo>
                  <a:pt x="7755" y="5047"/>
                  <a:pt x="7741" y="5046"/>
                  <a:pt x="7718" y="5047"/>
                </a:cubicBezTo>
                <a:cubicBezTo>
                  <a:pt x="7700" y="5048"/>
                  <a:pt x="7688" y="5031"/>
                  <a:pt x="7693" y="5015"/>
                </a:cubicBezTo>
                <a:cubicBezTo>
                  <a:pt x="7707" y="4967"/>
                  <a:pt x="7743" y="4908"/>
                  <a:pt x="7751" y="4843"/>
                </a:cubicBezTo>
                <a:cubicBezTo>
                  <a:pt x="7758" y="4788"/>
                  <a:pt x="7769" y="4808"/>
                  <a:pt x="7790" y="4764"/>
                </a:cubicBezTo>
                <a:cubicBezTo>
                  <a:pt x="7823" y="4695"/>
                  <a:pt x="7803" y="4581"/>
                  <a:pt x="7795" y="4511"/>
                </a:cubicBezTo>
                <a:cubicBezTo>
                  <a:pt x="7792" y="4487"/>
                  <a:pt x="7784" y="4448"/>
                  <a:pt x="7778" y="4419"/>
                </a:cubicBezTo>
                <a:cubicBezTo>
                  <a:pt x="7771" y="4386"/>
                  <a:pt x="7763" y="4373"/>
                  <a:pt x="7746" y="4360"/>
                </a:cubicBezTo>
                <a:cubicBezTo>
                  <a:pt x="7738" y="4353"/>
                  <a:pt x="7735" y="4342"/>
                  <a:pt x="7738" y="4332"/>
                </a:cubicBezTo>
                <a:cubicBezTo>
                  <a:pt x="7738" y="4332"/>
                  <a:pt x="7738" y="4331"/>
                  <a:pt x="7739" y="4331"/>
                </a:cubicBezTo>
                <a:cubicBezTo>
                  <a:pt x="7744" y="4316"/>
                  <a:pt x="7760" y="4309"/>
                  <a:pt x="7773" y="4316"/>
                </a:cubicBezTo>
                <a:cubicBezTo>
                  <a:pt x="7800" y="4330"/>
                  <a:pt x="7819" y="4351"/>
                  <a:pt x="7855" y="4350"/>
                </a:cubicBezTo>
                <a:cubicBezTo>
                  <a:pt x="7883" y="4349"/>
                  <a:pt x="7904" y="4332"/>
                  <a:pt x="7916" y="4309"/>
                </a:cubicBezTo>
                <a:cubicBezTo>
                  <a:pt x="7924" y="4294"/>
                  <a:pt x="7944" y="4292"/>
                  <a:pt x="7955" y="4304"/>
                </a:cubicBezTo>
                <a:cubicBezTo>
                  <a:pt x="7985" y="4336"/>
                  <a:pt x="8023" y="4357"/>
                  <a:pt x="8060" y="4307"/>
                </a:cubicBezTo>
                <a:cubicBezTo>
                  <a:pt x="8144" y="4196"/>
                  <a:pt x="8049" y="3937"/>
                  <a:pt x="7901" y="3980"/>
                </a:cubicBezTo>
                <a:cubicBezTo>
                  <a:pt x="7878" y="3988"/>
                  <a:pt x="7868" y="4005"/>
                  <a:pt x="7857" y="4024"/>
                </a:cubicBezTo>
                <a:cubicBezTo>
                  <a:pt x="7857" y="4026"/>
                  <a:pt x="7856" y="4028"/>
                  <a:pt x="7855" y="4029"/>
                </a:cubicBezTo>
                <a:lnTo>
                  <a:pt x="7847" y="4043"/>
                </a:lnTo>
                <a:cubicBezTo>
                  <a:pt x="7844" y="3996"/>
                  <a:pt x="7807" y="3920"/>
                  <a:pt x="7792" y="3865"/>
                </a:cubicBezTo>
                <a:cubicBezTo>
                  <a:pt x="7790" y="3858"/>
                  <a:pt x="7792" y="3851"/>
                  <a:pt x="7796" y="3845"/>
                </a:cubicBezTo>
                <a:cubicBezTo>
                  <a:pt x="7821" y="3810"/>
                  <a:pt x="7852" y="3781"/>
                  <a:pt x="7864" y="3738"/>
                </a:cubicBezTo>
                <a:cubicBezTo>
                  <a:pt x="7868" y="3723"/>
                  <a:pt x="7886" y="3716"/>
                  <a:pt x="7899" y="3724"/>
                </a:cubicBezTo>
                <a:cubicBezTo>
                  <a:pt x="7909" y="3729"/>
                  <a:pt x="7921" y="3732"/>
                  <a:pt x="7942" y="3731"/>
                </a:cubicBezTo>
                <a:cubicBezTo>
                  <a:pt x="8023" y="3726"/>
                  <a:pt x="8039" y="3592"/>
                  <a:pt x="8043" y="3525"/>
                </a:cubicBezTo>
                <a:cubicBezTo>
                  <a:pt x="8046" y="3466"/>
                  <a:pt x="8004" y="3284"/>
                  <a:pt x="7933" y="3249"/>
                </a:cubicBezTo>
                <a:cubicBezTo>
                  <a:pt x="7922" y="3243"/>
                  <a:pt x="7917" y="3229"/>
                  <a:pt x="7922" y="3217"/>
                </a:cubicBezTo>
                <a:cubicBezTo>
                  <a:pt x="7929" y="3203"/>
                  <a:pt x="7936" y="3192"/>
                  <a:pt x="7941" y="3176"/>
                </a:cubicBezTo>
                <a:cubicBezTo>
                  <a:pt x="7953" y="3137"/>
                  <a:pt x="7938" y="3120"/>
                  <a:pt x="7968" y="3102"/>
                </a:cubicBezTo>
                <a:cubicBezTo>
                  <a:pt x="8001" y="3082"/>
                  <a:pt x="8003" y="3099"/>
                  <a:pt x="8016" y="3054"/>
                </a:cubicBezTo>
                <a:cubicBezTo>
                  <a:pt x="8036" y="2981"/>
                  <a:pt x="8022" y="2841"/>
                  <a:pt x="8008" y="2776"/>
                </a:cubicBezTo>
                <a:cubicBezTo>
                  <a:pt x="7990" y="2689"/>
                  <a:pt x="8009" y="2706"/>
                  <a:pt x="8027" y="2669"/>
                </a:cubicBezTo>
                <a:cubicBezTo>
                  <a:pt x="8034" y="2654"/>
                  <a:pt x="8051" y="2649"/>
                  <a:pt x="8064" y="2658"/>
                </a:cubicBezTo>
                <a:cubicBezTo>
                  <a:pt x="8104" y="2687"/>
                  <a:pt x="8164" y="2729"/>
                  <a:pt x="8214" y="2726"/>
                </a:cubicBezTo>
                <a:lnTo>
                  <a:pt x="8214" y="2545"/>
                </a:lnTo>
                <a:cubicBezTo>
                  <a:pt x="8207" y="2540"/>
                  <a:pt x="8200" y="2536"/>
                  <a:pt x="8194" y="2533"/>
                </a:cubicBezTo>
                <a:cubicBezTo>
                  <a:pt x="8102" y="2489"/>
                  <a:pt x="8153" y="2576"/>
                  <a:pt x="8017" y="2403"/>
                </a:cubicBezTo>
                <a:cubicBezTo>
                  <a:pt x="8004" y="2387"/>
                  <a:pt x="7996" y="2377"/>
                  <a:pt x="7978" y="2370"/>
                </a:cubicBezTo>
                <a:cubicBezTo>
                  <a:pt x="7941" y="2354"/>
                  <a:pt x="7898" y="2376"/>
                  <a:pt x="7883" y="2413"/>
                </a:cubicBezTo>
                <a:cubicBezTo>
                  <a:pt x="7883" y="2413"/>
                  <a:pt x="7883" y="2413"/>
                  <a:pt x="7883" y="2414"/>
                </a:cubicBezTo>
                <a:cubicBezTo>
                  <a:pt x="7876" y="2431"/>
                  <a:pt x="7854" y="2435"/>
                  <a:pt x="7841" y="2422"/>
                </a:cubicBezTo>
                <a:cubicBezTo>
                  <a:pt x="7834" y="2414"/>
                  <a:pt x="7825" y="2407"/>
                  <a:pt x="7809" y="2398"/>
                </a:cubicBezTo>
                <a:cubicBezTo>
                  <a:pt x="7801" y="2394"/>
                  <a:pt x="7797" y="2385"/>
                  <a:pt x="7796" y="2377"/>
                </a:cubicBezTo>
                <a:cubicBezTo>
                  <a:pt x="7795" y="2235"/>
                  <a:pt x="7768" y="2230"/>
                  <a:pt x="7749" y="2199"/>
                </a:cubicBezTo>
                <a:cubicBezTo>
                  <a:pt x="7742" y="2188"/>
                  <a:pt x="7746" y="2172"/>
                  <a:pt x="7758" y="2165"/>
                </a:cubicBezTo>
                <a:cubicBezTo>
                  <a:pt x="7821" y="2130"/>
                  <a:pt x="7745" y="2038"/>
                  <a:pt x="7733" y="2018"/>
                </a:cubicBezTo>
                <a:cubicBezTo>
                  <a:pt x="7719" y="1993"/>
                  <a:pt x="7695" y="1956"/>
                  <a:pt x="7675" y="1921"/>
                </a:cubicBezTo>
                <a:cubicBezTo>
                  <a:pt x="7663" y="1900"/>
                  <a:pt x="7686" y="1876"/>
                  <a:pt x="7708" y="1887"/>
                </a:cubicBezTo>
                <a:cubicBezTo>
                  <a:pt x="7745" y="1906"/>
                  <a:pt x="7788" y="1925"/>
                  <a:pt x="7811" y="1926"/>
                </a:cubicBezTo>
                <a:cubicBezTo>
                  <a:pt x="7899" y="1929"/>
                  <a:pt x="7912" y="1834"/>
                  <a:pt x="7856" y="1793"/>
                </a:cubicBezTo>
                <a:cubicBezTo>
                  <a:pt x="7823" y="1769"/>
                  <a:pt x="7740" y="1733"/>
                  <a:pt x="7697" y="1712"/>
                </a:cubicBezTo>
                <a:cubicBezTo>
                  <a:pt x="7580" y="1653"/>
                  <a:pt x="7607" y="1663"/>
                  <a:pt x="7513" y="1663"/>
                </a:cubicBezTo>
                <a:lnTo>
                  <a:pt x="7513" y="1641"/>
                </a:lnTo>
                <a:cubicBezTo>
                  <a:pt x="7572" y="1626"/>
                  <a:pt x="7587" y="1520"/>
                  <a:pt x="7461" y="1475"/>
                </a:cubicBezTo>
                <a:cubicBezTo>
                  <a:pt x="7359" y="1438"/>
                  <a:pt x="7452" y="1499"/>
                  <a:pt x="7236" y="1387"/>
                </a:cubicBezTo>
                <a:cubicBezTo>
                  <a:pt x="7165" y="1350"/>
                  <a:pt x="7138" y="1338"/>
                  <a:pt x="7130" y="1312"/>
                </a:cubicBezTo>
                <a:cubicBezTo>
                  <a:pt x="7126" y="1299"/>
                  <a:pt x="7135" y="1285"/>
                  <a:pt x="7149" y="1281"/>
                </a:cubicBezTo>
                <a:cubicBezTo>
                  <a:pt x="7226" y="1260"/>
                  <a:pt x="7264" y="1166"/>
                  <a:pt x="7185" y="1117"/>
                </a:cubicBezTo>
                <a:cubicBezTo>
                  <a:pt x="7124" y="1080"/>
                  <a:pt x="7033" y="1045"/>
                  <a:pt x="6959" y="1024"/>
                </a:cubicBezTo>
                <a:cubicBezTo>
                  <a:pt x="6895" y="1005"/>
                  <a:pt x="6755" y="955"/>
                  <a:pt x="6724" y="1035"/>
                </a:cubicBezTo>
                <a:cubicBezTo>
                  <a:pt x="6707" y="1077"/>
                  <a:pt x="6741" y="1128"/>
                  <a:pt x="6756" y="1154"/>
                </a:cubicBezTo>
                <a:cubicBezTo>
                  <a:pt x="6760" y="1161"/>
                  <a:pt x="6765" y="1169"/>
                  <a:pt x="6770" y="1176"/>
                </a:cubicBezTo>
                <a:cubicBezTo>
                  <a:pt x="6785" y="1196"/>
                  <a:pt x="6763" y="1223"/>
                  <a:pt x="6740" y="1213"/>
                </a:cubicBezTo>
                <a:lnTo>
                  <a:pt x="6640" y="1169"/>
                </a:lnTo>
                <a:cubicBezTo>
                  <a:pt x="6639" y="1168"/>
                  <a:pt x="6639" y="1168"/>
                  <a:pt x="6639" y="1168"/>
                </a:cubicBezTo>
                <a:cubicBezTo>
                  <a:pt x="6599" y="1148"/>
                  <a:pt x="6494" y="1090"/>
                  <a:pt x="6457" y="1081"/>
                </a:cubicBezTo>
                <a:cubicBezTo>
                  <a:pt x="6459" y="1080"/>
                  <a:pt x="6461" y="1077"/>
                  <a:pt x="6461" y="1078"/>
                </a:cubicBezTo>
                <a:cubicBezTo>
                  <a:pt x="6462" y="1080"/>
                  <a:pt x="6466" y="1074"/>
                  <a:pt x="6469" y="1071"/>
                </a:cubicBezTo>
                <a:cubicBezTo>
                  <a:pt x="6481" y="1061"/>
                  <a:pt x="6486" y="1056"/>
                  <a:pt x="6490" y="1045"/>
                </a:cubicBezTo>
                <a:cubicBezTo>
                  <a:pt x="6494" y="1034"/>
                  <a:pt x="6506" y="1026"/>
                  <a:pt x="6518" y="1029"/>
                </a:cubicBezTo>
                <a:cubicBezTo>
                  <a:pt x="6534" y="1032"/>
                  <a:pt x="6551" y="1033"/>
                  <a:pt x="6569" y="1026"/>
                </a:cubicBezTo>
                <a:cubicBezTo>
                  <a:pt x="6590" y="1017"/>
                  <a:pt x="6606" y="989"/>
                  <a:pt x="6609" y="970"/>
                </a:cubicBezTo>
                <a:cubicBezTo>
                  <a:pt x="6625" y="878"/>
                  <a:pt x="6437" y="841"/>
                  <a:pt x="6431" y="777"/>
                </a:cubicBezTo>
                <a:cubicBezTo>
                  <a:pt x="6428" y="754"/>
                  <a:pt x="6437" y="738"/>
                  <a:pt x="6415" y="708"/>
                </a:cubicBezTo>
                <a:cubicBezTo>
                  <a:pt x="6383" y="665"/>
                  <a:pt x="6286" y="598"/>
                  <a:pt x="6239" y="602"/>
                </a:cubicBezTo>
                <a:cubicBezTo>
                  <a:pt x="6167" y="608"/>
                  <a:pt x="6251" y="639"/>
                  <a:pt x="6119" y="560"/>
                </a:cubicBezTo>
                <a:cubicBezTo>
                  <a:pt x="5900" y="429"/>
                  <a:pt x="5948" y="524"/>
                  <a:pt x="5846" y="470"/>
                </a:cubicBezTo>
                <a:cubicBezTo>
                  <a:pt x="5899" y="359"/>
                  <a:pt x="5793" y="307"/>
                  <a:pt x="5742" y="329"/>
                </a:cubicBezTo>
                <a:cubicBezTo>
                  <a:pt x="5701" y="345"/>
                  <a:pt x="5735" y="360"/>
                  <a:pt x="5672" y="361"/>
                </a:cubicBezTo>
                <a:cubicBezTo>
                  <a:pt x="5523" y="364"/>
                  <a:pt x="5373" y="315"/>
                  <a:pt x="5351" y="411"/>
                </a:cubicBezTo>
                <a:cubicBezTo>
                  <a:pt x="5327" y="399"/>
                  <a:pt x="5304" y="385"/>
                  <a:pt x="5271" y="382"/>
                </a:cubicBezTo>
                <a:cubicBezTo>
                  <a:pt x="5270" y="339"/>
                  <a:pt x="5252" y="321"/>
                  <a:pt x="5234" y="295"/>
                </a:cubicBezTo>
                <a:cubicBezTo>
                  <a:pt x="5386" y="295"/>
                  <a:pt x="5379" y="204"/>
                  <a:pt x="5342" y="158"/>
                </a:cubicBezTo>
                <a:cubicBezTo>
                  <a:pt x="5322" y="134"/>
                  <a:pt x="5286" y="110"/>
                  <a:pt x="5248" y="106"/>
                </a:cubicBezTo>
                <a:cubicBezTo>
                  <a:pt x="5193" y="101"/>
                  <a:pt x="5175" y="134"/>
                  <a:pt x="5154" y="164"/>
                </a:cubicBezTo>
                <a:cubicBezTo>
                  <a:pt x="5101" y="164"/>
                  <a:pt x="4960" y="173"/>
                  <a:pt x="4931" y="218"/>
                </a:cubicBezTo>
                <a:cubicBezTo>
                  <a:pt x="4911" y="249"/>
                  <a:pt x="4919" y="255"/>
                  <a:pt x="4922" y="288"/>
                </a:cubicBezTo>
                <a:cubicBezTo>
                  <a:pt x="4903" y="288"/>
                  <a:pt x="4747" y="280"/>
                  <a:pt x="4743" y="277"/>
                </a:cubicBezTo>
                <a:cubicBezTo>
                  <a:pt x="4711" y="257"/>
                  <a:pt x="4765" y="178"/>
                  <a:pt x="4645" y="178"/>
                </a:cubicBezTo>
                <a:cubicBezTo>
                  <a:pt x="4645" y="105"/>
                  <a:pt x="4616" y="82"/>
                  <a:pt x="4521" y="83"/>
                </a:cubicBezTo>
                <a:cubicBezTo>
                  <a:pt x="4460" y="84"/>
                  <a:pt x="4383" y="107"/>
                  <a:pt x="4342" y="130"/>
                </a:cubicBezTo>
                <a:cubicBezTo>
                  <a:pt x="4295" y="155"/>
                  <a:pt x="4237" y="199"/>
                  <a:pt x="4285" y="262"/>
                </a:cubicBezTo>
                <a:cubicBezTo>
                  <a:pt x="4310" y="294"/>
                  <a:pt x="4413" y="316"/>
                  <a:pt x="4456" y="317"/>
                </a:cubicBezTo>
                <a:lnTo>
                  <a:pt x="4429" y="334"/>
                </a:lnTo>
                <a:cubicBezTo>
                  <a:pt x="4419" y="339"/>
                  <a:pt x="4410" y="344"/>
                  <a:pt x="4399" y="348"/>
                </a:cubicBezTo>
                <a:cubicBezTo>
                  <a:pt x="4363" y="363"/>
                  <a:pt x="4373" y="349"/>
                  <a:pt x="4340" y="361"/>
                </a:cubicBezTo>
                <a:cubicBezTo>
                  <a:pt x="4272" y="385"/>
                  <a:pt x="4355" y="390"/>
                  <a:pt x="4186" y="390"/>
                </a:cubicBezTo>
                <a:cubicBezTo>
                  <a:pt x="4217" y="344"/>
                  <a:pt x="4295" y="276"/>
                  <a:pt x="4217" y="220"/>
                </a:cubicBezTo>
                <a:cubicBezTo>
                  <a:pt x="4152" y="173"/>
                  <a:pt x="4090" y="265"/>
                  <a:pt x="4034" y="280"/>
                </a:cubicBezTo>
                <a:cubicBezTo>
                  <a:pt x="4075" y="202"/>
                  <a:pt x="4200" y="86"/>
                  <a:pt x="4097" y="34"/>
                </a:cubicBezTo>
                <a:cubicBezTo>
                  <a:pt x="4029" y="0"/>
                  <a:pt x="3990" y="77"/>
                  <a:pt x="3961" y="120"/>
                </a:cubicBezTo>
                <a:cubicBezTo>
                  <a:pt x="3919" y="183"/>
                  <a:pt x="3878" y="241"/>
                  <a:pt x="3834" y="307"/>
                </a:cubicBezTo>
                <a:cubicBezTo>
                  <a:pt x="3741" y="446"/>
                  <a:pt x="3807" y="389"/>
                  <a:pt x="3670" y="462"/>
                </a:cubicBezTo>
                <a:cubicBezTo>
                  <a:pt x="3681" y="421"/>
                  <a:pt x="3744" y="361"/>
                  <a:pt x="3698" y="303"/>
                </a:cubicBezTo>
                <a:cubicBezTo>
                  <a:pt x="3685" y="285"/>
                  <a:pt x="3658" y="265"/>
                  <a:pt x="3622" y="275"/>
                </a:cubicBezTo>
                <a:cubicBezTo>
                  <a:pt x="3587" y="286"/>
                  <a:pt x="3591" y="314"/>
                  <a:pt x="3553" y="324"/>
                </a:cubicBezTo>
                <a:cubicBezTo>
                  <a:pt x="3574" y="236"/>
                  <a:pt x="3553" y="162"/>
                  <a:pt x="3519" y="82"/>
                </a:cubicBezTo>
                <a:cubicBezTo>
                  <a:pt x="3506" y="51"/>
                  <a:pt x="3458" y="22"/>
                  <a:pt x="3414" y="46"/>
                </a:cubicBezTo>
                <a:cubicBezTo>
                  <a:pt x="3407" y="50"/>
                  <a:pt x="3382" y="75"/>
                  <a:pt x="3371" y="84"/>
                </a:cubicBezTo>
                <a:cubicBezTo>
                  <a:pt x="3354" y="97"/>
                  <a:pt x="3345" y="109"/>
                  <a:pt x="3328" y="120"/>
                </a:cubicBezTo>
                <a:cubicBezTo>
                  <a:pt x="3323" y="71"/>
                  <a:pt x="3264" y="44"/>
                  <a:pt x="3214" y="72"/>
                </a:cubicBezTo>
                <a:cubicBezTo>
                  <a:pt x="3194" y="82"/>
                  <a:pt x="3175" y="96"/>
                  <a:pt x="3156" y="108"/>
                </a:cubicBezTo>
                <a:cubicBezTo>
                  <a:pt x="3100" y="145"/>
                  <a:pt x="3049" y="192"/>
                  <a:pt x="3009" y="246"/>
                </a:cubicBezTo>
                <a:lnTo>
                  <a:pt x="2934" y="360"/>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4" name="Freeform 300">
            <a:extLst>
              <a:ext uri="{FF2B5EF4-FFF2-40B4-BE49-F238E27FC236}">
                <a16:creationId xmlns:a16="http://schemas.microsoft.com/office/drawing/2014/main" id="{59572027-B17E-44E0-A1FB-0E80712523E8}"/>
              </a:ext>
            </a:extLst>
          </p:cNvPr>
          <p:cNvSpPr>
            <a:spLocks/>
          </p:cNvSpPr>
          <p:nvPr/>
        </p:nvSpPr>
        <p:spPr bwMode="auto">
          <a:xfrm>
            <a:off x="8964613" y="4710113"/>
            <a:ext cx="1563688" cy="2144713"/>
          </a:xfrm>
          <a:custGeom>
            <a:avLst/>
            <a:gdLst>
              <a:gd name="T0" fmla="*/ 3505 w 4107"/>
              <a:gd name="T1" fmla="*/ 5284 h 5633"/>
              <a:gd name="T2" fmla="*/ 3373 w 4107"/>
              <a:gd name="T3" fmla="*/ 5074 h 5633"/>
              <a:gd name="T4" fmla="*/ 3309 w 4107"/>
              <a:gd name="T5" fmla="*/ 5010 h 5633"/>
              <a:gd name="T6" fmla="*/ 3266 w 4107"/>
              <a:gd name="T7" fmla="*/ 4750 h 5633"/>
              <a:gd name="T8" fmla="*/ 3275 w 4107"/>
              <a:gd name="T9" fmla="*/ 4249 h 5633"/>
              <a:gd name="T10" fmla="*/ 3021 w 4107"/>
              <a:gd name="T11" fmla="*/ 4038 h 5633"/>
              <a:gd name="T12" fmla="*/ 2952 w 4107"/>
              <a:gd name="T13" fmla="*/ 3664 h 5633"/>
              <a:gd name="T14" fmla="*/ 3415 w 4107"/>
              <a:gd name="T15" fmla="*/ 3263 h 5633"/>
              <a:gd name="T16" fmla="*/ 3554 w 4107"/>
              <a:gd name="T17" fmla="*/ 3139 h 5633"/>
              <a:gd name="T18" fmla="*/ 3640 w 4107"/>
              <a:gd name="T19" fmla="*/ 3057 h 5633"/>
              <a:gd name="T20" fmla="*/ 3799 w 4107"/>
              <a:gd name="T21" fmla="*/ 2878 h 5633"/>
              <a:gd name="T22" fmla="*/ 4016 w 4107"/>
              <a:gd name="T23" fmla="*/ 2421 h 5633"/>
              <a:gd name="T24" fmla="*/ 4105 w 4107"/>
              <a:gd name="T25" fmla="*/ 1650 h 5633"/>
              <a:gd name="T26" fmla="*/ 3978 w 4107"/>
              <a:gd name="T27" fmla="*/ 1009 h 5633"/>
              <a:gd name="T28" fmla="*/ 3941 w 4107"/>
              <a:gd name="T29" fmla="*/ 949 h 5633"/>
              <a:gd name="T30" fmla="*/ 3637 w 4107"/>
              <a:gd name="T31" fmla="*/ 665 h 5633"/>
              <a:gd name="T32" fmla="*/ 3655 w 4107"/>
              <a:gd name="T33" fmla="*/ 299 h 5633"/>
              <a:gd name="T34" fmla="*/ 3607 w 4107"/>
              <a:gd name="T35" fmla="*/ 330 h 5633"/>
              <a:gd name="T36" fmla="*/ 3599 w 4107"/>
              <a:gd name="T37" fmla="*/ 597 h 5633"/>
              <a:gd name="T38" fmla="*/ 3384 w 4107"/>
              <a:gd name="T39" fmla="*/ 101 h 5633"/>
              <a:gd name="T40" fmla="*/ 3518 w 4107"/>
              <a:gd name="T41" fmla="*/ 410 h 5633"/>
              <a:gd name="T42" fmla="*/ 3522 w 4107"/>
              <a:gd name="T43" fmla="*/ 456 h 5633"/>
              <a:gd name="T44" fmla="*/ 3328 w 4107"/>
              <a:gd name="T45" fmla="*/ 146 h 5633"/>
              <a:gd name="T46" fmla="*/ 3261 w 4107"/>
              <a:gd name="T47" fmla="*/ 160 h 5633"/>
              <a:gd name="T48" fmla="*/ 3360 w 4107"/>
              <a:gd name="T49" fmla="*/ 247 h 5633"/>
              <a:gd name="T50" fmla="*/ 3442 w 4107"/>
              <a:gd name="T51" fmla="*/ 382 h 5633"/>
              <a:gd name="T52" fmla="*/ 3374 w 4107"/>
              <a:gd name="T53" fmla="*/ 325 h 5633"/>
              <a:gd name="T54" fmla="*/ 2532 w 4107"/>
              <a:gd name="T55" fmla="*/ 22 h 5633"/>
              <a:gd name="T56" fmla="*/ 2325 w 4107"/>
              <a:gd name="T57" fmla="*/ 6 h 5633"/>
              <a:gd name="T58" fmla="*/ 2045 w 4107"/>
              <a:gd name="T59" fmla="*/ 0 h 5633"/>
              <a:gd name="T60" fmla="*/ 1576 w 4107"/>
              <a:gd name="T61" fmla="*/ 40 h 5633"/>
              <a:gd name="T62" fmla="*/ 1099 w 4107"/>
              <a:gd name="T63" fmla="*/ 231 h 5633"/>
              <a:gd name="T64" fmla="*/ 785 w 4107"/>
              <a:gd name="T65" fmla="*/ 249 h 5633"/>
              <a:gd name="T66" fmla="*/ 679 w 4107"/>
              <a:gd name="T67" fmla="*/ 363 h 5633"/>
              <a:gd name="T68" fmla="*/ 942 w 4107"/>
              <a:gd name="T69" fmla="*/ 276 h 5633"/>
              <a:gd name="T70" fmla="*/ 979 w 4107"/>
              <a:gd name="T71" fmla="*/ 307 h 5633"/>
              <a:gd name="T72" fmla="*/ 632 w 4107"/>
              <a:gd name="T73" fmla="*/ 482 h 5633"/>
              <a:gd name="T74" fmla="*/ 590 w 4107"/>
              <a:gd name="T75" fmla="*/ 604 h 5633"/>
              <a:gd name="T76" fmla="*/ 664 w 4107"/>
              <a:gd name="T77" fmla="*/ 527 h 5633"/>
              <a:gd name="T78" fmla="*/ 863 w 4107"/>
              <a:gd name="T79" fmla="*/ 399 h 5633"/>
              <a:gd name="T80" fmla="*/ 715 w 4107"/>
              <a:gd name="T81" fmla="*/ 555 h 5633"/>
              <a:gd name="T82" fmla="*/ 366 w 4107"/>
              <a:gd name="T83" fmla="*/ 1225 h 5633"/>
              <a:gd name="T84" fmla="*/ 375 w 4107"/>
              <a:gd name="T85" fmla="*/ 1580 h 5633"/>
              <a:gd name="T86" fmla="*/ 336 w 4107"/>
              <a:gd name="T87" fmla="*/ 1870 h 5633"/>
              <a:gd name="T88" fmla="*/ 237 w 4107"/>
              <a:gd name="T89" fmla="*/ 2433 h 5633"/>
              <a:gd name="T90" fmla="*/ 156 w 4107"/>
              <a:gd name="T91" fmla="*/ 2526 h 5633"/>
              <a:gd name="T92" fmla="*/ 222 w 4107"/>
              <a:gd name="T93" fmla="*/ 2974 h 5633"/>
              <a:gd name="T94" fmla="*/ 317 w 4107"/>
              <a:gd name="T95" fmla="*/ 3271 h 5633"/>
              <a:gd name="T96" fmla="*/ 352 w 4107"/>
              <a:gd name="T97" fmla="*/ 3789 h 5633"/>
              <a:gd name="T98" fmla="*/ 781 w 4107"/>
              <a:gd name="T99" fmla="*/ 4119 h 5633"/>
              <a:gd name="T100" fmla="*/ 1063 w 4107"/>
              <a:gd name="T101" fmla="*/ 4123 h 5633"/>
              <a:gd name="T102" fmla="*/ 1324 w 4107"/>
              <a:gd name="T103" fmla="*/ 4264 h 5633"/>
              <a:gd name="T104" fmla="*/ 1424 w 4107"/>
              <a:gd name="T105" fmla="*/ 4673 h 5633"/>
              <a:gd name="T106" fmla="*/ 1170 w 4107"/>
              <a:gd name="T107" fmla="*/ 5069 h 5633"/>
              <a:gd name="T108" fmla="*/ 981 w 4107"/>
              <a:gd name="T109" fmla="*/ 5262 h 5633"/>
              <a:gd name="T110" fmla="*/ 857 w 4107"/>
              <a:gd name="T111" fmla="*/ 5356 h 5633"/>
              <a:gd name="T112" fmla="*/ 692 w 4107"/>
              <a:gd name="T113" fmla="*/ 5516 h 5633"/>
              <a:gd name="T114" fmla="*/ 3639 w 4107"/>
              <a:gd name="T115" fmla="*/ 5633 h 5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07" h="5633">
                <a:moveTo>
                  <a:pt x="3639" y="5633"/>
                </a:moveTo>
                <a:cubicBezTo>
                  <a:pt x="3621" y="5543"/>
                  <a:pt x="3600" y="5451"/>
                  <a:pt x="3560" y="5369"/>
                </a:cubicBezTo>
                <a:cubicBezTo>
                  <a:pt x="3540" y="5329"/>
                  <a:pt x="3516" y="5305"/>
                  <a:pt x="3505" y="5284"/>
                </a:cubicBezTo>
                <a:cubicBezTo>
                  <a:pt x="3501" y="5276"/>
                  <a:pt x="3500" y="5271"/>
                  <a:pt x="3496" y="5263"/>
                </a:cubicBezTo>
                <a:lnTo>
                  <a:pt x="3476" y="5225"/>
                </a:lnTo>
                <a:cubicBezTo>
                  <a:pt x="3450" y="5174"/>
                  <a:pt x="3412" y="5114"/>
                  <a:pt x="3373" y="5074"/>
                </a:cubicBezTo>
                <a:cubicBezTo>
                  <a:pt x="3367" y="5068"/>
                  <a:pt x="3365" y="5065"/>
                  <a:pt x="3360" y="5059"/>
                </a:cubicBezTo>
                <a:cubicBezTo>
                  <a:pt x="3350" y="5048"/>
                  <a:pt x="3341" y="5042"/>
                  <a:pt x="3330" y="5032"/>
                </a:cubicBezTo>
                <a:cubicBezTo>
                  <a:pt x="3322" y="5024"/>
                  <a:pt x="3312" y="5021"/>
                  <a:pt x="3309" y="5010"/>
                </a:cubicBezTo>
                <a:cubicBezTo>
                  <a:pt x="3304" y="4991"/>
                  <a:pt x="3302" y="4968"/>
                  <a:pt x="3299" y="4948"/>
                </a:cubicBezTo>
                <a:cubicBezTo>
                  <a:pt x="3293" y="4913"/>
                  <a:pt x="3278" y="4820"/>
                  <a:pt x="3255" y="4793"/>
                </a:cubicBezTo>
                <a:cubicBezTo>
                  <a:pt x="3246" y="4782"/>
                  <a:pt x="3223" y="4776"/>
                  <a:pt x="3266" y="4750"/>
                </a:cubicBezTo>
                <a:cubicBezTo>
                  <a:pt x="3273" y="4746"/>
                  <a:pt x="3277" y="4737"/>
                  <a:pt x="3275" y="4728"/>
                </a:cubicBezTo>
                <a:cubicBezTo>
                  <a:pt x="3266" y="4697"/>
                  <a:pt x="3244" y="4625"/>
                  <a:pt x="3239" y="4592"/>
                </a:cubicBezTo>
                <a:cubicBezTo>
                  <a:pt x="3228" y="4515"/>
                  <a:pt x="3259" y="4327"/>
                  <a:pt x="3275" y="4249"/>
                </a:cubicBezTo>
                <a:cubicBezTo>
                  <a:pt x="3281" y="4217"/>
                  <a:pt x="3287" y="4202"/>
                  <a:pt x="3277" y="4167"/>
                </a:cubicBezTo>
                <a:cubicBezTo>
                  <a:pt x="3258" y="4107"/>
                  <a:pt x="3202" y="4073"/>
                  <a:pt x="3143" y="4061"/>
                </a:cubicBezTo>
                <a:cubicBezTo>
                  <a:pt x="3103" y="4053"/>
                  <a:pt x="3059" y="4048"/>
                  <a:pt x="3021" y="4038"/>
                </a:cubicBezTo>
                <a:cubicBezTo>
                  <a:pt x="3007" y="4035"/>
                  <a:pt x="2954" y="4020"/>
                  <a:pt x="2948" y="4014"/>
                </a:cubicBezTo>
                <a:cubicBezTo>
                  <a:pt x="2938" y="4004"/>
                  <a:pt x="2932" y="3861"/>
                  <a:pt x="2932" y="3838"/>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6"/>
                  <a:pt x="3529" y="3162"/>
                </a:cubicBezTo>
                <a:lnTo>
                  <a:pt x="3554" y="3139"/>
                </a:lnTo>
                <a:cubicBezTo>
                  <a:pt x="3560" y="3133"/>
                  <a:pt x="3562" y="3132"/>
                  <a:pt x="3568" y="3127"/>
                </a:cubicBezTo>
                <a:cubicBezTo>
                  <a:pt x="3585" y="3113"/>
                  <a:pt x="3600" y="3095"/>
                  <a:pt x="3616" y="3079"/>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8"/>
                  <a:pt x="3812" y="2861"/>
                  <a:pt x="3819" y="2851"/>
                </a:cubicBezTo>
                <a:cubicBezTo>
                  <a:pt x="3883" y="2767"/>
                  <a:pt x="3939" y="2673"/>
                  <a:pt x="3973" y="2572"/>
                </a:cubicBezTo>
                <a:cubicBezTo>
                  <a:pt x="3989" y="2524"/>
                  <a:pt x="4003" y="2472"/>
                  <a:pt x="4016" y="2421"/>
                </a:cubicBezTo>
                <a:cubicBezTo>
                  <a:pt x="4068" y="2213"/>
                  <a:pt x="4105" y="1962"/>
                  <a:pt x="4105" y="1742"/>
                </a:cubicBezTo>
                <a:lnTo>
                  <a:pt x="4107" y="1674"/>
                </a:lnTo>
                <a:cubicBezTo>
                  <a:pt x="4107" y="1662"/>
                  <a:pt x="4105" y="1661"/>
                  <a:pt x="4105" y="1650"/>
                </a:cubicBezTo>
                <a:cubicBezTo>
                  <a:pt x="4104" y="1635"/>
                  <a:pt x="4105" y="1619"/>
                  <a:pt x="4105" y="1604"/>
                </a:cubicBezTo>
                <a:cubicBezTo>
                  <a:pt x="4105" y="1544"/>
                  <a:pt x="4095" y="1437"/>
                  <a:pt x="4086" y="1380"/>
                </a:cubicBezTo>
                <a:cubicBezTo>
                  <a:pt x="4068" y="1250"/>
                  <a:pt x="4038" y="1126"/>
                  <a:pt x="3978" y="1009"/>
                </a:cubicBezTo>
                <a:cubicBezTo>
                  <a:pt x="3978" y="1009"/>
                  <a:pt x="3977" y="1009"/>
                  <a:pt x="3977" y="1008"/>
                </a:cubicBezTo>
                <a:lnTo>
                  <a:pt x="3942" y="950"/>
                </a:lnTo>
                <a:cubicBezTo>
                  <a:pt x="3941" y="950"/>
                  <a:pt x="3941" y="949"/>
                  <a:pt x="3941" y="949"/>
                </a:cubicBezTo>
                <a:cubicBezTo>
                  <a:pt x="3887" y="873"/>
                  <a:pt x="3813" y="820"/>
                  <a:pt x="3741" y="763"/>
                </a:cubicBezTo>
                <a:lnTo>
                  <a:pt x="3643" y="685"/>
                </a:lnTo>
                <a:cubicBezTo>
                  <a:pt x="3637" y="681"/>
                  <a:pt x="3634" y="673"/>
                  <a:pt x="3637" y="665"/>
                </a:cubicBezTo>
                <a:cubicBezTo>
                  <a:pt x="3643" y="642"/>
                  <a:pt x="3653" y="618"/>
                  <a:pt x="3658" y="594"/>
                </a:cubicBezTo>
                <a:cubicBezTo>
                  <a:pt x="3665" y="561"/>
                  <a:pt x="3668" y="531"/>
                  <a:pt x="3673" y="498"/>
                </a:cubicBezTo>
                <a:cubicBezTo>
                  <a:pt x="3681" y="442"/>
                  <a:pt x="3669" y="352"/>
                  <a:pt x="3655" y="299"/>
                </a:cubicBezTo>
                <a:cubicBezTo>
                  <a:pt x="3652" y="285"/>
                  <a:pt x="3642" y="274"/>
                  <a:pt x="3626" y="277"/>
                </a:cubicBezTo>
                <a:cubicBezTo>
                  <a:pt x="3612" y="279"/>
                  <a:pt x="3600" y="290"/>
                  <a:pt x="3602" y="307"/>
                </a:cubicBezTo>
                <a:cubicBezTo>
                  <a:pt x="3603" y="312"/>
                  <a:pt x="3606" y="324"/>
                  <a:pt x="3607" y="330"/>
                </a:cubicBezTo>
                <a:cubicBezTo>
                  <a:pt x="3612" y="354"/>
                  <a:pt x="3617" y="377"/>
                  <a:pt x="3618" y="401"/>
                </a:cubicBezTo>
                <a:cubicBezTo>
                  <a:pt x="3621" y="452"/>
                  <a:pt x="3620" y="502"/>
                  <a:pt x="3611" y="553"/>
                </a:cubicBezTo>
                <a:cubicBezTo>
                  <a:pt x="3609" y="565"/>
                  <a:pt x="3606" y="588"/>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3"/>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0"/>
                  <a:pt x="3522" y="456"/>
                </a:cubicBezTo>
                <a:cubicBezTo>
                  <a:pt x="3512" y="412"/>
                  <a:pt x="3499" y="370"/>
                  <a:pt x="3479" y="330"/>
                </a:cubicBezTo>
                <a:cubicBezTo>
                  <a:pt x="3464" y="300"/>
                  <a:pt x="3448" y="274"/>
                  <a:pt x="3428" y="247"/>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1"/>
                  <a:pt x="3277" y="176"/>
                </a:cubicBezTo>
                <a:cubicBezTo>
                  <a:pt x="3306" y="195"/>
                  <a:pt x="3313" y="205"/>
                  <a:pt x="3334" y="221"/>
                </a:cubicBezTo>
                <a:cubicBezTo>
                  <a:pt x="3343" y="228"/>
                  <a:pt x="3352" y="237"/>
                  <a:pt x="3360" y="247"/>
                </a:cubicBezTo>
                <a:cubicBezTo>
                  <a:pt x="3368" y="257"/>
                  <a:pt x="3377" y="268"/>
                  <a:pt x="3385" y="279"/>
                </a:cubicBezTo>
                <a:cubicBezTo>
                  <a:pt x="3408" y="309"/>
                  <a:pt x="3412" y="319"/>
                  <a:pt x="3421" y="335"/>
                </a:cubicBezTo>
                <a:cubicBezTo>
                  <a:pt x="3426" y="342"/>
                  <a:pt x="3441" y="374"/>
                  <a:pt x="3442" y="382"/>
                </a:cubicBezTo>
                <a:cubicBezTo>
                  <a:pt x="3433" y="377"/>
                  <a:pt x="3433" y="376"/>
                  <a:pt x="3426" y="369"/>
                </a:cubicBezTo>
                <a:lnTo>
                  <a:pt x="3392" y="339"/>
                </a:lnTo>
                <a:cubicBezTo>
                  <a:pt x="3386" y="334"/>
                  <a:pt x="3381" y="329"/>
                  <a:pt x="3374" y="325"/>
                </a:cubicBezTo>
                <a:cubicBezTo>
                  <a:pt x="3315" y="277"/>
                  <a:pt x="3250" y="233"/>
                  <a:pt x="3182" y="199"/>
                </a:cubicBezTo>
                <a:cubicBezTo>
                  <a:pt x="3030" y="124"/>
                  <a:pt x="2937" y="92"/>
                  <a:pt x="2752" y="54"/>
                </a:cubicBezTo>
                <a:cubicBezTo>
                  <a:pt x="2682" y="40"/>
                  <a:pt x="2607" y="31"/>
                  <a:pt x="2532" y="22"/>
                </a:cubicBezTo>
                <a:lnTo>
                  <a:pt x="2416" y="11"/>
                </a:lnTo>
                <a:cubicBezTo>
                  <a:pt x="2396" y="9"/>
                  <a:pt x="2374" y="9"/>
                  <a:pt x="2356" y="7"/>
                </a:cubicBezTo>
                <a:cubicBezTo>
                  <a:pt x="2346" y="5"/>
                  <a:pt x="2335" y="7"/>
                  <a:pt x="2325" y="6"/>
                </a:cubicBezTo>
                <a:cubicBezTo>
                  <a:pt x="2303" y="3"/>
                  <a:pt x="2245" y="1"/>
                  <a:pt x="2187" y="0"/>
                </a:cubicBezTo>
                <a:lnTo>
                  <a:pt x="2051" y="0"/>
                </a:lnTo>
                <a:cubicBezTo>
                  <a:pt x="2049" y="0"/>
                  <a:pt x="2047" y="0"/>
                  <a:pt x="2045" y="0"/>
                </a:cubicBezTo>
                <a:cubicBezTo>
                  <a:pt x="2009" y="5"/>
                  <a:pt x="1960" y="0"/>
                  <a:pt x="1921" y="4"/>
                </a:cubicBezTo>
                <a:lnTo>
                  <a:pt x="1745" y="17"/>
                </a:lnTo>
                <a:cubicBezTo>
                  <a:pt x="1691" y="24"/>
                  <a:pt x="1630" y="31"/>
                  <a:pt x="1576" y="40"/>
                </a:cubicBezTo>
                <a:cubicBezTo>
                  <a:pt x="1523" y="49"/>
                  <a:pt x="1470" y="58"/>
                  <a:pt x="1420" y="74"/>
                </a:cubicBezTo>
                <a:cubicBezTo>
                  <a:pt x="1345" y="97"/>
                  <a:pt x="1226" y="154"/>
                  <a:pt x="1161" y="197"/>
                </a:cubicBezTo>
                <a:cubicBezTo>
                  <a:pt x="1151" y="204"/>
                  <a:pt x="1111" y="232"/>
                  <a:pt x="1099" y="231"/>
                </a:cubicBezTo>
                <a:lnTo>
                  <a:pt x="1070" y="228"/>
                </a:lnTo>
                <a:cubicBezTo>
                  <a:pt x="1052" y="226"/>
                  <a:pt x="971" y="221"/>
                  <a:pt x="950" y="223"/>
                </a:cubicBezTo>
                <a:cubicBezTo>
                  <a:pt x="888" y="228"/>
                  <a:pt x="846" y="231"/>
                  <a:pt x="785" y="249"/>
                </a:cubicBezTo>
                <a:cubicBezTo>
                  <a:pt x="738" y="263"/>
                  <a:pt x="696" y="284"/>
                  <a:pt x="658" y="313"/>
                </a:cubicBezTo>
                <a:cubicBezTo>
                  <a:pt x="647" y="321"/>
                  <a:pt x="629" y="331"/>
                  <a:pt x="637" y="349"/>
                </a:cubicBezTo>
                <a:cubicBezTo>
                  <a:pt x="643" y="363"/>
                  <a:pt x="662" y="374"/>
                  <a:pt x="679" y="363"/>
                </a:cubicBezTo>
                <a:lnTo>
                  <a:pt x="716" y="337"/>
                </a:lnTo>
                <a:cubicBezTo>
                  <a:pt x="770" y="303"/>
                  <a:pt x="850" y="279"/>
                  <a:pt x="912" y="278"/>
                </a:cubicBezTo>
                <a:cubicBezTo>
                  <a:pt x="925" y="278"/>
                  <a:pt x="929" y="276"/>
                  <a:pt x="942" y="276"/>
                </a:cubicBezTo>
                <a:lnTo>
                  <a:pt x="1035" y="278"/>
                </a:lnTo>
                <a:cubicBezTo>
                  <a:pt x="1031" y="284"/>
                  <a:pt x="1018" y="291"/>
                  <a:pt x="1011" y="297"/>
                </a:cubicBezTo>
                <a:cubicBezTo>
                  <a:pt x="1002" y="304"/>
                  <a:pt x="991" y="304"/>
                  <a:pt x="979" y="307"/>
                </a:cubicBezTo>
                <a:cubicBezTo>
                  <a:pt x="910" y="321"/>
                  <a:pt x="848" y="345"/>
                  <a:pt x="787" y="376"/>
                </a:cubicBezTo>
                <a:cubicBezTo>
                  <a:pt x="749" y="394"/>
                  <a:pt x="713" y="419"/>
                  <a:pt x="680" y="443"/>
                </a:cubicBezTo>
                <a:lnTo>
                  <a:pt x="632" y="482"/>
                </a:lnTo>
                <a:cubicBezTo>
                  <a:pt x="618" y="496"/>
                  <a:pt x="601" y="509"/>
                  <a:pt x="588" y="525"/>
                </a:cubicBezTo>
                <a:cubicBezTo>
                  <a:pt x="577" y="539"/>
                  <a:pt x="554" y="557"/>
                  <a:pt x="549" y="573"/>
                </a:cubicBezTo>
                <a:cubicBezTo>
                  <a:pt x="541" y="596"/>
                  <a:pt x="570" y="622"/>
                  <a:pt x="590" y="604"/>
                </a:cubicBezTo>
                <a:cubicBezTo>
                  <a:pt x="601" y="594"/>
                  <a:pt x="609" y="581"/>
                  <a:pt x="619"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5"/>
                  <a:pt x="886" y="388"/>
                  <a:pt x="895" y="386"/>
                </a:cubicBezTo>
                <a:cubicBezTo>
                  <a:pt x="888" y="396"/>
                  <a:pt x="874" y="406"/>
                  <a:pt x="865" y="413"/>
                </a:cubicBezTo>
                <a:cubicBezTo>
                  <a:pt x="813" y="457"/>
                  <a:pt x="761" y="505"/>
                  <a:pt x="715" y="555"/>
                </a:cubicBezTo>
                <a:cubicBezTo>
                  <a:pt x="640" y="636"/>
                  <a:pt x="568" y="723"/>
                  <a:pt x="511" y="818"/>
                </a:cubicBezTo>
                <a:cubicBezTo>
                  <a:pt x="449" y="923"/>
                  <a:pt x="401" y="1029"/>
                  <a:pt x="377" y="1149"/>
                </a:cubicBezTo>
                <a:lnTo>
                  <a:pt x="366" y="1225"/>
                </a:lnTo>
                <a:cubicBezTo>
                  <a:pt x="356" y="1297"/>
                  <a:pt x="363" y="1371"/>
                  <a:pt x="375" y="1442"/>
                </a:cubicBezTo>
                <a:cubicBezTo>
                  <a:pt x="380" y="1474"/>
                  <a:pt x="381" y="1491"/>
                  <a:pt x="377" y="1523"/>
                </a:cubicBezTo>
                <a:lnTo>
                  <a:pt x="375" y="1580"/>
                </a:lnTo>
                <a:cubicBezTo>
                  <a:pt x="375" y="1630"/>
                  <a:pt x="359" y="1736"/>
                  <a:pt x="338" y="1775"/>
                </a:cubicBezTo>
                <a:cubicBezTo>
                  <a:pt x="328" y="1793"/>
                  <a:pt x="325" y="1792"/>
                  <a:pt x="326" y="1820"/>
                </a:cubicBezTo>
                <a:cubicBezTo>
                  <a:pt x="326" y="1834"/>
                  <a:pt x="332" y="1858"/>
                  <a:pt x="336" y="1870"/>
                </a:cubicBezTo>
                <a:cubicBezTo>
                  <a:pt x="354" y="1931"/>
                  <a:pt x="375" y="1987"/>
                  <a:pt x="389" y="2050"/>
                </a:cubicBezTo>
                <a:cubicBezTo>
                  <a:pt x="418" y="2186"/>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8"/>
                  <a:pt x="70" y="2830"/>
                </a:cubicBezTo>
                <a:cubicBezTo>
                  <a:pt x="96" y="2870"/>
                  <a:pt x="166" y="2917"/>
                  <a:pt x="213" y="2921"/>
                </a:cubicBezTo>
                <a:cubicBezTo>
                  <a:pt x="215" y="2938"/>
                  <a:pt x="220" y="2955"/>
                  <a:pt x="222" y="2974"/>
                </a:cubicBezTo>
                <a:cubicBezTo>
                  <a:pt x="227" y="3035"/>
                  <a:pt x="228" y="3081"/>
                  <a:pt x="210" y="3139"/>
                </a:cubicBezTo>
                <a:cubicBezTo>
                  <a:pt x="190" y="3205"/>
                  <a:pt x="248" y="3271"/>
                  <a:pt x="285" y="3271"/>
                </a:cubicBezTo>
                <a:cubicBezTo>
                  <a:pt x="296" y="3271"/>
                  <a:pt x="307" y="3271"/>
                  <a:pt x="317" y="3271"/>
                </a:cubicBezTo>
                <a:cubicBezTo>
                  <a:pt x="312" y="3290"/>
                  <a:pt x="247" y="3354"/>
                  <a:pt x="285" y="3431"/>
                </a:cubicBezTo>
                <a:cubicBezTo>
                  <a:pt x="304" y="3470"/>
                  <a:pt x="324" y="3490"/>
                  <a:pt x="339" y="3538"/>
                </a:cubicBezTo>
                <a:cubicBezTo>
                  <a:pt x="360" y="3601"/>
                  <a:pt x="335" y="3684"/>
                  <a:pt x="352" y="3789"/>
                </a:cubicBezTo>
                <a:cubicBezTo>
                  <a:pt x="366" y="3873"/>
                  <a:pt x="403" y="3950"/>
                  <a:pt x="466" y="4000"/>
                </a:cubicBezTo>
                <a:cubicBezTo>
                  <a:pt x="509" y="4034"/>
                  <a:pt x="553" y="4057"/>
                  <a:pt x="605" y="4077"/>
                </a:cubicBezTo>
                <a:cubicBezTo>
                  <a:pt x="661" y="4098"/>
                  <a:pt x="720" y="4112"/>
                  <a:pt x="781" y="4119"/>
                </a:cubicBezTo>
                <a:cubicBezTo>
                  <a:pt x="797" y="4120"/>
                  <a:pt x="812" y="4121"/>
                  <a:pt x="828" y="4124"/>
                </a:cubicBezTo>
                <a:cubicBezTo>
                  <a:pt x="858" y="4128"/>
                  <a:pt x="961" y="4132"/>
                  <a:pt x="985" y="4128"/>
                </a:cubicBezTo>
                <a:lnTo>
                  <a:pt x="1063" y="4123"/>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5"/>
                  <a:pt x="1423" y="4543"/>
                  <a:pt x="1440" y="4638"/>
                </a:cubicBezTo>
                <a:cubicBezTo>
                  <a:pt x="1443" y="4656"/>
                  <a:pt x="1435" y="4660"/>
                  <a:pt x="1424" y="4673"/>
                </a:cubicBezTo>
                <a:cubicBezTo>
                  <a:pt x="1358" y="4756"/>
                  <a:pt x="1278" y="4874"/>
                  <a:pt x="1227" y="4964"/>
                </a:cubicBezTo>
                <a:cubicBezTo>
                  <a:pt x="1213" y="4987"/>
                  <a:pt x="1200" y="5010"/>
                  <a:pt x="1188" y="5034"/>
                </a:cubicBezTo>
                <a:cubicBezTo>
                  <a:pt x="1182" y="5046"/>
                  <a:pt x="1176" y="5056"/>
                  <a:pt x="1170" y="5069"/>
                </a:cubicBezTo>
                <a:cubicBezTo>
                  <a:pt x="1155" y="5101"/>
                  <a:pt x="1140" y="5133"/>
                  <a:pt x="1129" y="5166"/>
                </a:cubicBezTo>
                <a:cubicBezTo>
                  <a:pt x="1120" y="5190"/>
                  <a:pt x="1120" y="5182"/>
                  <a:pt x="1083" y="5201"/>
                </a:cubicBezTo>
                <a:cubicBezTo>
                  <a:pt x="1047" y="5218"/>
                  <a:pt x="1013" y="5240"/>
                  <a:pt x="981" y="5262"/>
                </a:cubicBezTo>
                <a:lnTo>
                  <a:pt x="888" y="5330"/>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1"/>
                  <a:pt x="685" y="5524"/>
                  <a:pt x="680" y="5529"/>
                </a:cubicBezTo>
                <a:cubicBezTo>
                  <a:pt x="656" y="5553"/>
                  <a:pt x="622" y="5595"/>
                  <a:pt x="593" y="5633"/>
                </a:cubicBezTo>
                <a:lnTo>
                  <a:pt x="3639" y="5633"/>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35" name="Freeform 5">
            <a:extLst>
              <a:ext uri="{FF2B5EF4-FFF2-40B4-BE49-F238E27FC236}">
                <a16:creationId xmlns:a16="http://schemas.microsoft.com/office/drawing/2014/main" id="{151B4122-556C-4627-8E75-AC57AB0ED9DD}"/>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6" name="Freeform 5">
            <a:extLst>
              <a:ext uri="{FF2B5EF4-FFF2-40B4-BE49-F238E27FC236}">
                <a16:creationId xmlns:a16="http://schemas.microsoft.com/office/drawing/2014/main" id="{FEDCE77E-2646-46ED-BED5-2C2B10BF5E01}"/>
              </a:ext>
            </a:extLst>
          </p:cNvPr>
          <p:cNvSpPr>
            <a:spLocks noEditPoints="1"/>
          </p:cNvSpPr>
          <p:nvPr/>
        </p:nvSpPr>
        <p:spPr bwMode="auto">
          <a:xfrm>
            <a:off x="481807" y="2913064"/>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7" name="Freeform 5">
            <a:extLst>
              <a:ext uri="{FF2B5EF4-FFF2-40B4-BE49-F238E27FC236}">
                <a16:creationId xmlns:a16="http://schemas.microsoft.com/office/drawing/2014/main" id="{D3D728D5-FF7C-4B68-8DB4-B9976D209B83}"/>
              </a:ext>
            </a:extLst>
          </p:cNvPr>
          <p:cNvSpPr>
            <a:spLocks noEditPoints="1"/>
          </p:cNvSpPr>
          <p:nvPr/>
        </p:nvSpPr>
        <p:spPr bwMode="auto">
          <a:xfrm>
            <a:off x="489744" y="435768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8" name="Freeform 5">
            <a:extLst>
              <a:ext uri="{FF2B5EF4-FFF2-40B4-BE49-F238E27FC236}">
                <a16:creationId xmlns:a16="http://schemas.microsoft.com/office/drawing/2014/main" id="{495FFF1D-A0CC-44C2-8890-86E17ACE5976}"/>
              </a:ext>
            </a:extLst>
          </p:cNvPr>
          <p:cNvSpPr>
            <a:spLocks noEditPoints="1"/>
          </p:cNvSpPr>
          <p:nvPr/>
        </p:nvSpPr>
        <p:spPr bwMode="auto">
          <a:xfrm>
            <a:off x="487363" y="5867865"/>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9" name="Freeform 5">
            <a:extLst>
              <a:ext uri="{FF2B5EF4-FFF2-40B4-BE49-F238E27FC236}">
                <a16:creationId xmlns:a16="http://schemas.microsoft.com/office/drawing/2014/main" id="{8896EADC-2643-4257-8528-9ED9E2CDC736}"/>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0" name="Freeform 6">
            <a:extLst>
              <a:ext uri="{FF2B5EF4-FFF2-40B4-BE49-F238E27FC236}">
                <a16:creationId xmlns:a16="http://schemas.microsoft.com/office/drawing/2014/main" id="{4ACC37E3-CF9F-485E-A394-DF4857108BE4}"/>
              </a:ext>
            </a:extLst>
          </p:cNvPr>
          <p:cNvSpPr>
            <a:spLocks noEditPoints="1"/>
          </p:cNvSpPr>
          <p:nvPr/>
        </p:nvSpPr>
        <p:spPr bwMode="auto">
          <a:xfrm>
            <a:off x="896938" y="1560513"/>
            <a:ext cx="257175" cy="217488"/>
          </a:xfrm>
          <a:custGeom>
            <a:avLst/>
            <a:gdLst>
              <a:gd name="T0" fmla="*/ 317 w 673"/>
              <a:gd name="T1" fmla="*/ 179 h 571"/>
              <a:gd name="T2" fmla="*/ 154 w 673"/>
              <a:gd name="T3" fmla="*/ 138 h 571"/>
              <a:gd name="T4" fmla="*/ 237 w 673"/>
              <a:gd name="T5" fmla="*/ 276 h 571"/>
              <a:gd name="T6" fmla="*/ 254 w 673"/>
              <a:gd name="T7" fmla="*/ 300 h 571"/>
              <a:gd name="T8" fmla="*/ 0 w 673"/>
              <a:gd name="T9" fmla="*/ 300 h 571"/>
              <a:gd name="T10" fmla="*/ 17 w 673"/>
              <a:gd name="T11" fmla="*/ 276 h 571"/>
              <a:gd name="T12" fmla="*/ 102 w 673"/>
              <a:gd name="T13" fmla="*/ 138 h 571"/>
              <a:gd name="T14" fmla="*/ 106 w 673"/>
              <a:gd name="T15" fmla="*/ 105 h 571"/>
              <a:gd name="T16" fmla="*/ 127 w 673"/>
              <a:gd name="T17" fmla="*/ 105 h 571"/>
              <a:gd name="T18" fmla="*/ 129 w 673"/>
              <a:gd name="T19" fmla="*/ 105 h 571"/>
              <a:gd name="T20" fmla="*/ 317 w 673"/>
              <a:gd name="T21" fmla="*/ 65 h 571"/>
              <a:gd name="T22" fmla="*/ 334 w 673"/>
              <a:gd name="T23" fmla="*/ 0 h 571"/>
              <a:gd name="T24" fmla="*/ 350 w 673"/>
              <a:gd name="T25" fmla="*/ 65 h 571"/>
              <a:gd name="T26" fmla="*/ 545 w 673"/>
              <a:gd name="T27" fmla="*/ 105 h 571"/>
              <a:gd name="T28" fmla="*/ 547 w 673"/>
              <a:gd name="T29" fmla="*/ 105 h 571"/>
              <a:gd name="T30" fmla="*/ 561 w 673"/>
              <a:gd name="T31" fmla="*/ 105 h 571"/>
              <a:gd name="T32" fmla="*/ 571 w 673"/>
              <a:gd name="T33" fmla="*/ 135 h 571"/>
              <a:gd name="T34" fmla="*/ 656 w 673"/>
              <a:gd name="T35" fmla="*/ 276 h 571"/>
              <a:gd name="T36" fmla="*/ 673 w 673"/>
              <a:gd name="T37" fmla="*/ 300 h 571"/>
              <a:gd name="T38" fmla="*/ 419 w 673"/>
              <a:gd name="T39" fmla="*/ 300 h 571"/>
              <a:gd name="T40" fmla="*/ 435 w 673"/>
              <a:gd name="T41" fmla="*/ 276 h 571"/>
              <a:gd name="T42" fmla="*/ 520 w 673"/>
              <a:gd name="T43" fmla="*/ 138 h 571"/>
              <a:gd name="T44" fmla="*/ 350 w 673"/>
              <a:gd name="T45" fmla="*/ 179 h 571"/>
              <a:gd name="T46" fmla="*/ 434 w 673"/>
              <a:gd name="T47" fmla="*/ 493 h 571"/>
              <a:gd name="T48" fmla="*/ 434 w 673"/>
              <a:gd name="T49" fmla="*/ 526 h 571"/>
              <a:gd name="T50" fmla="*/ 233 w 673"/>
              <a:gd name="T51" fmla="*/ 526 h 571"/>
              <a:gd name="T52" fmla="*/ 233 w 673"/>
              <a:gd name="T53" fmla="*/ 493 h 571"/>
              <a:gd name="T54" fmla="*/ 523 w 673"/>
              <a:gd name="T55" fmla="*/ 571 h 571"/>
              <a:gd name="T56" fmla="*/ 127 w 673"/>
              <a:gd name="T57" fmla="*/ 555 h 571"/>
              <a:gd name="T58" fmla="*/ 523 w 673"/>
              <a:gd name="T59" fmla="*/ 538 h 571"/>
              <a:gd name="T60" fmla="*/ 523 w 673"/>
              <a:gd name="T61" fmla="*/ 571 h 571"/>
              <a:gd name="T62" fmla="*/ 546 w 673"/>
              <a:gd name="T63" fmla="*/ 161 h 571"/>
              <a:gd name="T64" fmla="*/ 596 w 673"/>
              <a:gd name="T65" fmla="*/ 276 h 571"/>
              <a:gd name="T66" fmla="*/ 546 w 673"/>
              <a:gd name="T67" fmla="*/ 394 h 571"/>
              <a:gd name="T68" fmla="*/ 452 w 673"/>
              <a:gd name="T69" fmla="*/ 310 h 571"/>
              <a:gd name="T70" fmla="*/ 128 w 673"/>
              <a:gd name="T71" fmla="*/ 161 h 571"/>
              <a:gd name="T72" fmla="*/ 178 w 673"/>
              <a:gd name="T73" fmla="*/ 276 h 571"/>
              <a:gd name="T74" fmla="*/ 127 w 673"/>
              <a:gd name="T75" fmla="*/ 394 h 571"/>
              <a:gd name="T76" fmla="*/ 34 w 673"/>
              <a:gd name="T77" fmla="*/ 310 h 571"/>
              <a:gd name="T78" fmla="*/ 308 w 673"/>
              <a:gd name="T79" fmla="*/ 121 h 571"/>
              <a:gd name="T80" fmla="*/ 308 w 673"/>
              <a:gd name="T81" fmla="*/ 122 h 571"/>
              <a:gd name="T82" fmla="*/ 334 w 673"/>
              <a:gd name="T83" fmla="*/ 148 h 571"/>
              <a:gd name="T84" fmla="*/ 360 w 673"/>
              <a:gd name="T85" fmla="*/ 122 h 571"/>
              <a:gd name="T86" fmla="*/ 360 w 673"/>
              <a:gd name="T87" fmla="*/ 12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3" h="571">
                <a:moveTo>
                  <a:pt x="317" y="493"/>
                </a:moveTo>
                <a:lnTo>
                  <a:pt x="317" y="179"/>
                </a:lnTo>
                <a:cubicBezTo>
                  <a:pt x="298" y="173"/>
                  <a:pt x="282" y="158"/>
                  <a:pt x="277" y="138"/>
                </a:cubicBezTo>
                <a:lnTo>
                  <a:pt x="154" y="138"/>
                </a:lnTo>
                <a:lnTo>
                  <a:pt x="214" y="276"/>
                </a:lnTo>
                <a:lnTo>
                  <a:pt x="237" y="276"/>
                </a:lnTo>
                <a:cubicBezTo>
                  <a:pt x="246" y="276"/>
                  <a:pt x="253" y="283"/>
                  <a:pt x="254" y="292"/>
                </a:cubicBezTo>
                <a:cubicBezTo>
                  <a:pt x="254" y="295"/>
                  <a:pt x="254" y="298"/>
                  <a:pt x="254" y="300"/>
                </a:cubicBezTo>
                <a:cubicBezTo>
                  <a:pt x="254" y="370"/>
                  <a:pt x="197" y="427"/>
                  <a:pt x="127" y="427"/>
                </a:cubicBezTo>
                <a:cubicBezTo>
                  <a:pt x="57" y="427"/>
                  <a:pt x="0" y="370"/>
                  <a:pt x="0" y="300"/>
                </a:cubicBezTo>
                <a:cubicBezTo>
                  <a:pt x="0" y="298"/>
                  <a:pt x="0" y="295"/>
                  <a:pt x="0" y="292"/>
                </a:cubicBezTo>
                <a:cubicBezTo>
                  <a:pt x="1" y="283"/>
                  <a:pt x="8" y="276"/>
                  <a:pt x="17" y="276"/>
                </a:cubicBezTo>
                <a:lnTo>
                  <a:pt x="41" y="276"/>
                </a:lnTo>
                <a:lnTo>
                  <a:pt x="102" y="138"/>
                </a:lnTo>
                <a:cubicBezTo>
                  <a:pt x="95" y="136"/>
                  <a:pt x="90" y="129"/>
                  <a:pt x="90" y="122"/>
                </a:cubicBezTo>
                <a:cubicBezTo>
                  <a:pt x="90" y="112"/>
                  <a:pt x="97" y="105"/>
                  <a:pt x="106" y="105"/>
                </a:cubicBezTo>
                <a:lnTo>
                  <a:pt x="126" y="105"/>
                </a:lnTo>
                <a:lnTo>
                  <a:pt x="127" y="105"/>
                </a:lnTo>
                <a:lnTo>
                  <a:pt x="128" y="105"/>
                </a:lnTo>
                <a:lnTo>
                  <a:pt x="129" y="105"/>
                </a:lnTo>
                <a:lnTo>
                  <a:pt x="277" y="105"/>
                </a:lnTo>
                <a:cubicBezTo>
                  <a:pt x="282" y="86"/>
                  <a:pt x="298" y="70"/>
                  <a:pt x="317" y="65"/>
                </a:cubicBezTo>
                <a:lnTo>
                  <a:pt x="317" y="17"/>
                </a:lnTo>
                <a:cubicBezTo>
                  <a:pt x="317" y="7"/>
                  <a:pt x="324" y="0"/>
                  <a:pt x="334" y="0"/>
                </a:cubicBezTo>
                <a:cubicBezTo>
                  <a:pt x="343" y="0"/>
                  <a:pt x="350" y="7"/>
                  <a:pt x="350" y="17"/>
                </a:cubicBezTo>
                <a:lnTo>
                  <a:pt x="350" y="65"/>
                </a:lnTo>
                <a:cubicBezTo>
                  <a:pt x="370" y="70"/>
                  <a:pt x="385" y="86"/>
                  <a:pt x="391" y="105"/>
                </a:cubicBezTo>
                <a:lnTo>
                  <a:pt x="545" y="105"/>
                </a:lnTo>
                <a:lnTo>
                  <a:pt x="546" y="105"/>
                </a:lnTo>
                <a:lnTo>
                  <a:pt x="547" y="105"/>
                </a:lnTo>
                <a:lnTo>
                  <a:pt x="547" y="105"/>
                </a:lnTo>
                <a:lnTo>
                  <a:pt x="561" y="105"/>
                </a:lnTo>
                <a:cubicBezTo>
                  <a:pt x="570" y="105"/>
                  <a:pt x="578" y="112"/>
                  <a:pt x="578" y="122"/>
                </a:cubicBezTo>
                <a:cubicBezTo>
                  <a:pt x="578" y="127"/>
                  <a:pt x="575" y="132"/>
                  <a:pt x="571" y="135"/>
                </a:cubicBezTo>
                <a:lnTo>
                  <a:pt x="633" y="276"/>
                </a:lnTo>
                <a:lnTo>
                  <a:pt x="656" y="276"/>
                </a:lnTo>
                <a:cubicBezTo>
                  <a:pt x="665" y="276"/>
                  <a:pt x="672" y="283"/>
                  <a:pt x="672" y="292"/>
                </a:cubicBezTo>
                <a:cubicBezTo>
                  <a:pt x="673" y="295"/>
                  <a:pt x="673" y="298"/>
                  <a:pt x="673" y="300"/>
                </a:cubicBezTo>
                <a:cubicBezTo>
                  <a:pt x="673" y="370"/>
                  <a:pt x="616" y="427"/>
                  <a:pt x="546" y="427"/>
                </a:cubicBezTo>
                <a:cubicBezTo>
                  <a:pt x="476" y="427"/>
                  <a:pt x="419" y="370"/>
                  <a:pt x="419" y="300"/>
                </a:cubicBezTo>
                <a:cubicBezTo>
                  <a:pt x="419" y="298"/>
                  <a:pt x="419" y="295"/>
                  <a:pt x="419" y="292"/>
                </a:cubicBezTo>
                <a:cubicBezTo>
                  <a:pt x="419" y="283"/>
                  <a:pt x="427" y="276"/>
                  <a:pt x="435" y="276"/>
                </a:cubicBezTo>
                <a:lnTo>
                  <a:pt x="460" y="276"/>
                </a:lnTo>
                <a:lnTo>
                  <a:pt x="520" y="138"/>
                </a:lnTo>
                <a:lnTo>
                  <a:pt x="391" y="138"/>
                </a:lnTo>
                <a:cubicBezTo>
                  <a:pt x="385" y="158"/>
                  <a:pt x="370" y="173"/>
                  <a:pt x="350" y="179"/>
                </a:cubicBezTo>
                <a:lnTo>
                  <a:pt x="350" y="493"/>
                </a:lnTo>
                <a:lnTo>
                  <a:pt x="434" y="493"/>
                </a:lnTo>
                <a:cubicBezTo>
                  <a:pt x="443" y="493"/>
                  <a:pt x="451" y="500"/>
                  <a:pt x="451" y="509"/>
                </a:cubicBezTo>
                <a:cubicBezTo>
                  <a:pt x="451" y="518"/>
                  <a:pt x="443" y="526"/>
                  <a:pt x="434" y="526"/>
                </a:cubicBezTo>
                <a:lnTo>
                  <a:pt x="334" y="526"/>
                </a:lnTo>
                <a:lnTo>
                  <a:pt x="233" y="526"/>
                </a:lnTo>
                <a:cubicBezTo>
                  <a:pt x="224" y="526"/>
                  <a:pt x="216" y="518"/>
                  <a:pt x="216" y="509"/>
                </a:cubicBezTo>
                <a:cubicBezTo>
                  <a:pt x="216" y="500"/>
                  <a:pt x="224" y="493"/>
                  <a:pt x="233" y="493"/>
                </a:cubicBezTo>
                <a:lnTo>
                  <a:pt x="317" y="493"/>
                </a:lnTo>
                <a:close/>
                <a:moveTo>
                  <a:pt x="523" y="571"/>
                </a:moveTo>
                <a:lnTo>
                  <a:pt x="144" y="571"/>
                </a:lnTo>
                <a:cubicBezTo>
                  <a:pt x="135" y="571"/>
                  <a:pt x="127" y="564"/>
                  <a:pt x="127" y="555"/>
                </a:cubicBezTo>
                <a:cubicBezTo>
                  <a:pt x="127" y="545"/>
                  <a:pt x="135" y="538"/>
                  <a:pt x="144" y="538"/>
                </a:cubicBezTo>
                <a:lnTo>
                  <a:pt x="523" y="538"/>
                </a:lnTo>
                <a:cubicBezTo>
                  <a:pt x="532" y="538"/>
                  <a:pt x="540" y="545"/>
                  <a:pt x="540" y="555"/>
                </a:cubicBezTo>
                <a:cubicBezTo>
                  <a:pt x="540" y="564"/>
                  <a:pt x="532" y="571"/>
                  <a:pt x="523" y="571"/>
                </a:cubicBezTo>
                <a:close/>
                <a:moveTo>
                  <a:pt x="596" y="276"/>
                </a:moveTo>
                <a:lnTo>
                  <a:pt x="546" y="161"/>
                </a:lnTo>
                <a:lnTo>
                  <a:pt x="496" y="276"/>
                </a:lnTo>
                <a:lnTo>
                  <a:pt x="596" y="276"/>
                </a:lnTo>
                <a:close/>
                <a:moveTo>
                  <a:pt x="452" y="310"/>
                </a:moveTo>
                <a:cubicBezTo>
                  <a:pt x="457" y="357"/>
                  <a:pt x="497" y="394"/>
                  <a:pt x="546" y="394"/>
                </a:cubicBezTo>
                <a:cubicBezTo>
                  <a:pt x="594" y="394"/>
                  <a:pt x="634" y="357"/>
                  <a:pt x="639" y="310"/>
                </a:cubicBezTo>
                <a:lnTo>
                  <a:pt x="452" y="310"/>
                </a:lnTo>
                <a:close/>
                <a:moveTo>
                  <a:pt x="178" y="276"/>
                </a:moveTo>
                <a:lnTo>
                  <a:pt x="128" y="161"/>
                </a:lnTo>
                <a:lnTo>
                  <a:pt x="78" y="276"/>
                </a:lnTo>
                <a:lnTo>
                  <a:pt x="178" y="276"/>
                </a:lnTo>
                <a:close/>
                <a:moveTo>
                  <a:pt x="34" y="310"/>
                </a:moveTo>
                <a:cubicBezTo>
                  <a:pt x="39" y="357"/>
                  <a:pt x="79" y="394"/>
                  <a:pt x="127" y="394"/>
                </a:cubicBezTo>
                <a:cubicBezTo>
                  <a:pt x="176" y="394"/>
                  <a:pt x="216" y="357"/>
                  <a:pt x="221" y="310"/>
                </a:cubicBezTo>
                <a:lnTo>
                  <a:pt x="34" y="310"/>
                </a:lnTo>
                <a:close/>
                <a:moveTo>
                  <a:pt x="334" y="96"/>
                </a:moveTo>
                <a:cubicBezTo>
                  <a:pt x="319" y="96"/>
                  <a:pt x="308" y="107"/>
                  <a:pt x="308" y="121"/>
                </a:cubicBezTo>
                <a:lnTo>
                  <a:pt x="308" y="122"/>
                </a:lnTo>
                <a:lnTo>
                  <a:pt x="308" y="122"/>
                </a:lnTo>
                <a:lnTo>
                  <a:pt x="308" y="122"/>
                </a:lnTo>
                <a:cubicBezTo>
                  <a:pt x="308" y="136"/>
                  <a:pt x="319" y="148"/>
                  <a:pt x="334" y="148"/>
                </a:cubicBezTo>
                <a:cubicBezTo>
                  <a:pt x="348" y="148"/>
                  <a:pt x="359" y="136"/>
                  <a:pt x="360" y="122"/>
                </a:cubicBezTo>
                <a:lnTo>
                  <a:pt x="360" y="122"/>
                </a:lnTo>
                <a:lnTo>
                  <a:pt x="360" y="122"/>
                </a:lnTo>
                <a:lnTo>
                  <a:pt x="360" y="121"/>
                </a:lnTo>
                <a:cubicBezTo>
                  <a:pt x="359" y="107"/>
                  <a:pt x="348" y="96"/>
                  <a:pt x="334" y="96"/>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1" name="Freeform 7">
            <a:extLst>
              <a:ext uri="{FF2B5EF4-FFF2-40B4-BE49-F238E27FC236}">
                <a16:creationId xmlns:a16="http://schemas.microsoft.com/office/drawing/2014/main" id="{F6B57CDA-3300-49A8-922B-240513CB4BE6}"/>
              </a:ext>
            </a:extLst>
          </p:cNvPr>
          <p:cNvSpPr>
            <a:spLocks noEditPoints="1"/>
          </p:cNvSpPr>
          <p:nvPr/>
        </p:nvSpPr>
        <p:spPr bwMode="auto">
          <a:xfrm>
            <a:off x="2527300" y="1535113"/>
            <a:ext cx="242888" cy="266700"/>
          </a:xfrm>
          <a:custGeom>
            <a:avLst/>
            <a:gdLst>
              <a:gd name="T0" fmla="*/ 145 w 636"/>
              <a:gd name="T1" fmla="*/ 355 h 701"/>
              <a:gd name="T2" fmla="*/ 157 w 636"/>
              <a:gd name="T3" fmla="*/ 327 h 701"/>
              <a:gd name="T4" fmla="*/ 70 w 636"/>
              <a:gd name="T5" fmla="*/ 264 h 701"/>
              <a:gd name="T6" fmla="*/ 7 w 636"/>
              <a:gd name="T7" fmla="*/ 350 h 701"/>
              <a:gd name="T8" fmla="*/ 65 w 636"/>
              <a:gd name="T9" fmla="*/ 316 h 701"/>
              <a:gd name="T10" fmla="*/ 82 w 636"/>
              <a:gd name="T11" fmla="*/ 458 h 701"/>
              <a:gd name="T12" fmla="*/ 99 w 636"/>
              <a:gd name="T13" fmla="*/ 316 h 701"/>
              <a:gd name="T14" fmla="*/ 367 w 636"/>
              <a:gd name="T15" fmla="*/ 536 h 701"/>
              <a:gd name="T16" fmla="*/ 330 w 636"/>
              <a:gd name="T17" fmla="*/ 512 h 701"/>
              <a:gd name="T18" fmla="*/ 332 w 636"/>
              <a:gd name="T19" fmla="*/ 451 h 701"/>
              <a:gd name="T20" fmla="*/ 346 w 636"/>
              <a:gd name="T21" fmla="*/ 468 h 701"/>
              <a:gd name="T22" fmla="*/ 362 w 636"/>
              <a:gd name="T23" fmla="*/ 490 h 701"/>
              <a:gd name="T24" fmla="*/ 359 w 636"/>
              <a:gd name="T25" fmla="*/ 439 h 701"/>
              <a:gd name="T26" fmla="*/ 330 w 636"/>
              <a:gd name="T27" fmla="*/ 415 h 701"/>
              <a:gd name="T28" fmla="*/ 306 w 636"/>
              <a:gd name="T29" fmla="*/ 404 h 701"/>
              <a:gd name="T30" fmla="*/ 302 w 636"/>
              <a:gd name="T31" fmla="*/ 422 h 701"/>
              <a:gd name="T32" fmla="*/ 262 w 636"/>
              <a:gd name="T33" fmla="*/ 439 h 701"/>
              <a:gd name="T34" fmla="*/ 246 w 636"/>
              <a:gd name="T35" fmla="*/ 482 h 701"/>
              <a:gd name="T36" fmla="*/ 302 w 636"/>
              <a:gd name="T37" fmla="*/ 533 h 701"/>
              <a:gd name="T38" fmla="*/ 278 w 636"/>
              <a:gd name="T39" fmla="*/ 585 h 701"/>
              <a:gd name="T40" fmla="*/ 252 w 636"/>
              <a:gd name="T41" fmla="*/ 555 h 701"/>
              <a:gd name="T42" fmla="*/ 240 w 636"/>
              <a:gd name="T43" fmla="*/ 569 h 701"/>
              <a:gd name="T44" fmla="*/ 302 w 636"/>
              <a:gd name="T45" fmla="*/ 618 h 701"/>
              <a:gd name="T46" fmla="*/ 306 w 636"/>
              <a:gd name="T47" fmla="*/ 635 h 701"/>
              <a:gd name="T48" fmla="*/ 325 w 636"/>
              <a:gd name="T49" fmla="*/ 635 h 701"/>
              <a:gd name="T50" fmla="*/ 330 w 636"/>
              <a:gd name="T51" fmla="*/ 618 h 701"/>
              <a:gd name="T52" fmla="*/ 376 w 636"/>
              <a:gd name="T53" fmla="*/ 572 h 701"/>
              <a:gd name="T54" fmla="*/ 367 w 636"/>
              <a:gd name="T55" fmla="*/ 536 h 701"/>
              <a:gd name="T56" fmla="*/ 349 w 636"/>
              <a:gd name="T57" fmla="*/ 577 h 701"/>
              <a:gd name="T58" fmla="*/ 337 w 636"/>
              <a:gd name="T59" fmla="*/ 590 h 701"/>
              <a:gd name="T60" fmla="*/ 330 w 636"/>
              <a:gd name="T61" fmla="*/ 538 h 701"/>
              <a:gd name="T62" fmla="*/ 350 w 636"/>
              <a:gd name="T63" fmla="*/ 571 h 701"/>
              <a:gd name="T64" fmla="*/ 273 w 636"/>
              <a:gd name="T65" fmla="*/ 480 h 701"/>
              <a:gd name="T66" fmla="*/ 302 w 636"/>
              <a:gd name="T67" fmla="*/ 447 h 701"/>
              <a:gd name="T68" fmla="*/ 291 w 636"/>
              <a:gd name="T69" fmla="*/ 504 h 701"/>
              <a:gd name="T70" fmla="*/ 275 w 636"/>
              <a:gd name="T71" fmla="*/ 489 h 701"/>
              <a:gd name="T72" fmla="*/ 324 w 636"/>
              <a:gd name="T73" fmla="*/ 59 h 701"/>
              <a:gd name="T74" fmla="*/ 429 w 636"/>
              <a:gd name="T75" fmla="*/ 157 h 701"/>
              <a:gd name="T76" fmla="*/ 440 w 636"/>
              <a:gd name="T77" fmla="*/ 128 h 701"/>
              <a:gd name="T78" fmla="*/ 296 w 636"/>
              <a:gd name="T79" fmla="*/ 7 h 701"/>
              <a:gd name="T80" fmla="*/ 175 w 636"/>
              <a:gd name="T81" fmla="*/ 152 h 701"/>
              <a:gd name="T82" fmla="*/ 291 w 636"/>
              <a:gd name="T83" fmla="*/ 59 h 701"/>
              <a:gd name="T84" fmla="*/ 126 w 636"/>
              <a:gd name="T85" fmla="*/ 520 h 701"/>
              <a:gd name="T86" fmla="*/ 489 w 636"/>
              <a:gd name="T87" fmla="*/ 520 h 701"/>
              <a:gd name="T88" fmla="*/ 308 w 636"/>
              <a:gd name="T89" fmla="*/ 668 h 701"/>
              <a:gd name="T90" fmla="*/ 308 w 636"/>
              <a:gd name="T91" fmla="*/ 372 h 701"/>
              <a:gd name="T92" fmla="*/ 308 w 636"/>
              <a:gd name="T93" fmla="*/ 668 h 701"/>
              <a:gd name="T94" fmla="*/ 546 w 636"/>
              <a:gd name="T95" fmla="*/ 221 h 701"/>
              <a:gd name="T96" fmla="*/ 438 w 636"/>
              <a:gd name="T97" fmla="*/ 305 h 701"/>
              <a:gd name="T98" fmla="*/ 462 w 636"/>
              <a:gd name="T99" fmla="*/ 329 h 701"/>
              <a:gd name="T100" fmla="*/ 517 w 636"/>
              <a:gd name="T101" fmla="*/ 585 h 701"/>
              <a:gd name="T102" fmla="*/ 550 w 636"/>
              <a:gd name="T103" fmla="*/ 585 h 701"/>
              <a:gd name="T104" fmla="*/ 606 w 636"/>
              <a:gd name="T105" fmla="*/ 329 h 701"/>
              <a:gd name="T106" fmla="*/ 629 w 636"/>
              <a:gd name="T107" fmla="*/ 329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36" h="701">
                <a:moveTo>
                  <a:pt x="133" y="350"/>
                </a:moveTo>
                <a:cubicBezTo>
                  <a:pt x="136" y="354"/>
                  <a:pt x="140" y="355"/>
                  <a:pt x="145" y="355"/>
                </a:cubicBezTo>
                <a:cubicBezTo>
                  <a:pt x="149" y="355"/>
                  <a:pt x="153" y="354"/>
                  <a:pt x="157" y="350"/>
                </a:cubicBezTo>
                <a:cubicBezTo>
                  <a:pt x="163" y="344"/>
                  <a:pt x="163" y="333"/>
                  <a:pt x="157" y="327"/>
                </a:cubicBezTo>
                <a:lnTo>
                  <a:pt x="94" y="264"/>
                </a:lnTo>
                <a:cubicBezTo>
                  <a:pt x="87" y="257"/>
                  <a:pt x="76" y="257"/>
                  <a:pt x="70" y="264"/>
                </a:cubicBezTo>
                <a:lnTo>
                  <a:pt x="7" y="327"/>
                </a:lnTo>
                <a:cubicBezTo>
                  <a:pt x="0" y="333"/>
                  <a:pt x="0" y="344"/>
                  <a:pt x="7" y="350"/>
                </a:cubicBezTo>
                <a:cubicBezTo>
                  <a:pt x="13" y="357"/>
                  <a:pt x="24" y="357"/>
                  <a:pt x="31" y="350"/>
                </a:cubicBezTo>
                <a:lnTo>
                  <a:pt x="65" y="316"/>
                </a:lnTo>
                <a:lnTo>
                  <a:pt x="65" y="441"/>
                </a:lnTo>
                <a:cubicBezTo>
                  <a:pt x="65" y="451"/>
                  <a:pt x="72" y="458"/>
                  <a:pt x="82" y="458"/>
                </a:cubicBezTo>
                <a:cubicBezTo>
                  <a:pt x="91" y="458"/>
                  <a:pt x="99" y="451"/>
                  <a:pt x="99" y="441"/>
                </a:cubicBezTo>
                <a:lnTo>
                  <a:pt x="99" y="316"/>
                </a:lnTo>
                <a:lnTo>
                  <a:pt x="133" y="350"/>
                </a:lnTo>
                <a:close/>
                <a:moveTo>
                  <a:pt x="367" y="536"/>
                </a:moveTo>
                <a:cubicBezTo>
                  <a:pt x="363" y="530"/>
                  <a:pt x="358" y="525"/>
                  <a:pt x="351" y="520"/>
                </a:cubicBezTo>
                <a:cubicBezTo>
                  <a:pt x="345" y="517"/>
                  <a:pt x="339" y="514"/>
                  <a:pt x="330" y="512"/>
                </a:cubicBezTo>
                <a:lnTo>
                  <a:pt x="330" y="450"/>
                </a:lnTo>
                <a:cubicBezTo>
                  <a:pt x="331" y="450"/>
                  <a:pt x="331" y="451"/>
                  <a:pt x="332" y="451"/>
                </a:cubicBezTo>
                <a:cubicBezTo>
                  <a:pt x="335" y="453"/>
                  <a:pt x="338" y="456"/>
                  <a:pt x="341" y="459"/>
                </a:cubicBezTo>
                <a:cubicBezTo>
                  <a:pt x="343" y="462"/>
                  <a:pt x="345" y="465"/>
                  <a:pt x="346" y="468"/>
                </a:cubicBezTo>
                <a:cubicBezTo>
                  <a:pt x="347" y="472"/>
                  <a:pt x="348" y="475"/>
                  <a:pt x="348" y="479"/>
                </a:cubicBezTo>
                <a:cubicBezTo>
                  <a:pt x="349" y="488"/>
                  <a:pt x="356" y="491"/>
                  <a:pt x="362" y="490"/>
                </a:cubicBezTo>
                <a:cubicBezTo>
                  <a:pt x="368" y="490"/>
                  <a:pt x="372" y="485"/>
                  <a:pt x="374" y="476"/>
                </a:cubicBezTo>
                <a:cubicBezTo>
                  <a:pt x="373" y="461"/>
                  <a:pt x="368" y="448"/>
                  <a:pt x="359" y="439"/>
                </a:cubicBezTo>
                <a:cubicBezTo>
                  <a:pt x="351" y="431"/>
                  <a:pt x="341" y="426"/>
                  <a:pt x="330" y="423"/>
                </a:cubicBezTo>
                <a:lnTo>
                  <a:pt x="330" y="415"/>
                </a:lnTo>
                <a:cubicBezTo>
                  <a:pt x="330" y="411"/>
                  <a:pt x="329" y="407"/>
                  <a:pt x="325" y="404"/>
                </a:cubicBezTo>
                <a:cubicBezTo>
                  <a:pt x="319" y="399"/>
                  <a:pt x="312" y="399"/>
                  <a:pt x="306" y="404"/>
                </a:cubicBezTo>
                <a:cubicBezTo>
                  <a:pt x="304" y="406"/>
                  <a:pt x="302" y="410"/>
                  <a:pt x="302" y="415"/>
                </a:cubicBezTo>
                <a:lnTo>
                  <a:pt x="302" y="422"/>
                </a:lnTo>
                <a:cubicBezTo>
                  <a:pt x="295" y="423"/>
                  <a:pt x="289" y="424"/>
                  <a:pt x="283" y="426"/>
                </a:cubicBezTo>
                <a:cubicBezTo>
                  <a:pt x="275" y="430"/>
                  <a:pt x="268" y="434"/>
                  <a:pt x="262" y="439"/>
                </a:cubicBezTo>
                <a:cubicBezTo>
                  <a:pt x="257" y="444"/>
                  <a:pt x="253" y="451"/>
                  <a:pt x="250" y="458"/>
                </a:cubicBezTo>
                <a:cubicBezTo>
                  <a:pt x="247" y="466"/>
                  <a:pt x="246" y="473"/>
                  <a:pt x="246" y="482"/>
                </a:cubicBezTo>
                <a:cubicBezTo>
                  <a:pt x="248" y="496"/>
                  <a:pt x="254" y="509"/>
                  <a:pt x="265" y="518"/>
                </a:cubicBezTo>
                <a:cubicBezTo>
                  <a:pt x="275" y="526"/>
                  <a:pt x="288" y="531"/>
                  <a:pt x="302" y="533"/>
                </a:cubicBezTo>
                <a:lnTo>
                  <a:pt x="302" y="593"/>
                </a:lnTo>
                <a:cubicBezTo>
                  <a:pt x="292" y="592"/>
                  <a:pt x="284" y="589"/>
                  <a:pt x="278" y="585"/>
                </a:cubicBezTo>
                <a:cubicBezTo>
                  <a:pt x="271" y="580"/>
                  <a:pt x="267" y="573"/>
                  <a:pt x="265" y="566"/>
                </a:cubicBezTo>
                <a:cubicBezTo>
                  <a:pt x="264" y="560"/>
                  <a:pt x="259" y="555"/>
                  <a:pt x="252" y="555"/>
                </a:cubicBezTo>
                <a:cubicBezTo>
                  <a:pt x="246" y="555"/>
                  <a:pt x="243" y="558"/>
                  <a:pt x="242" y="559"/>
                </a:cubicBezTo>
                <a:cubicBezTo>
                  <a:pt x="241" y="561"/>
                  <a:pt x="239" y="564"/>
                  <a:pt x="240" y="569"/>
                </a:cubicBezTo>
                <a:cubicBezTo>
                  <a:pt x="243" y="585"/>
                  <a:pt x="251" y="597"/>
                  <a:pt x="264" y="606"/>
                </a:cubicBezTo>
                <a:cubicBezTo>
                  <a:pt x="275" y="613"/>
                  <a:pt x="287" y="617"/>
                  <a:pt x="302" y="618"/>
                </a:cubicBezTo>
                <a:lnTo>
                  <a:pt x="302" y="624"/>
                </a:lnTo>
                <a:cubicBezTo>
                  <a:pt x="302" y="630"/>
                  <a:pt x="304" y="633"/>
                  <a:pt x="306" y="635"/>
                </a:cubicBezTo>
                <a:cubicBezTo>
                  <a:pt x="309" y="637"/>
                  <a:pt x="312" y="639"/>
                  <a:pt x="316" y="639"/>
                </a:cubicBezTo>
                <a:cubicBezTo>
                  <a:pt x="319" y="639"/>
                  <a:pt x="322" y="638"/>
                  <a:pt x="325" y="635"/>
                </a:cubicBezTo>
                <a:cubicBezTo>
                  <a:pt x="328" y="633"/>
                  <a:pt x="330" y="629"/>
                  <a:pt x="330" y="624"/>
                </a:cubicBezTo>
                <a:lnTo>
                  <a:pt x="330" y="618"/>
                </a:lnTo>
                <a:cubicBezTo>
                  <a:pt x="344" y="616"/>
                  <a:pt x="355" y="610"/>
                  <a:pt x="362" y="602"/>
                </a:cubicBezTo>
                <a:cubicBezTo>
                  <a:pt x="370" y="593"/>
                  <a:pt x="375" y="583"/>
                  <a:pt x="376" y="572"/>
                </a:cubicBezTo>
                <a:cubicBezTo>
                  <a:pt x="376" y="566"/>
                  <a:pt x="376" y="561"/>
                  <a:pt x="375" y="554"/>
                </a:cubicBezTo>
                <a:cubicBezTo>
                  <a:pt x="374" y="548"/>
                  <a:pt x="371" y="542"/>
                  <a:pt x="367" y="536"/>
                </a:cubicBezTo>
                <a:close/>
                <a:moveTo>
                  <a:pt x="350" y="571"/>
                </a:moveTo>
                <a:cubicBezTo>
                  <a:pt x="350" y="572"/>
                  <a:pt x="350" y="573"/>
                  <a:pt x="349" y="577"/>
                </a:cubicBezTo>
                <a:cubicBezTo>
                  <a:pt x="348" y="579"/>
                  <a:pt x="347" y="581"/>
                  <a:pt x="345" y="584"/>
                </a:cubicBezTo>
                <a:cubicBezTo>
                  <a:pt x="343" y="586"/>
                  <a:pt x="341" y="588"/>
                  <a:pt x="337" y="590"/>
                </a:cubicBezTo>
                <a:cubicBezTo>
                  <a:pt x="335" y="591"/>
                  <a:pt x="333" y="592"/>
                  <a:pt x="330" y="593"/>
                </a:cubicBezTo>
                <a:lnTo>
                  <a:pt x="330" y="538"/>
                </a:lnTo>
                <a:cubicBezTo>
                  <a:pt x="336" y="540"/>
                  <a:pt x="341" y="543"/>
                  <a:pt x="344" y="547"/>
                </a:cubicBezTo>
                <a:cubicBezTo>
                  <a:pt x="348" y="552"/>
                  <a:pt x="351" y="560"/>
                  <a:pt x="350" y="571"/>
                </a:cubicBezTo>
                <a:close/>
                <a:moveTo>
                  <a:pt x="275" y="489"/>
                </a:moveTo>
                <a:cubicBezTo>
                  <a:pt x="274" y="486"/>
                  <a:pt x="273" y="483"/>
                  <a:pt x="273" y="480"/>
                </a:cubicBezTo>
                <a:cubicBezTo>
                  <a:pt x="272" y="471"/>
                  <a:pt x="275" y="463"/>
                  <a:pt x="281" y="457"/>
                </a:cubicBezTo>
                <a:cubicBezTo>
                  <a:pt x="286" y="452"/>
                  <a:pt x="293" y="449"/>
                  <a:pt x="302" y="447"/>
                </a:cubicBezTo>
                <a:lnTo>
                  <a:pt x="302" y="507"/>
                </a:lnTo>
                <a:cubicBezTo>
                  <a:pt x="298" y="507"/>
                  <a:pt x="294" y="505"/>
                  <a:pt x="291" y="504"/>
                </a:cubicBezTo>
                <a:cubicBezTo>
                  <a:pt x="286" y="501"/>
                  <a:pt x="282" y="499"/>
                  <a:pt x="280" y="496"/>
                </a:cubicBezTo>
                <a:cubicBezTo>
                  <a:pt x="277" y="494"/>
                  <a:pt x="276" y="491"/>
                  <a:pt x="275" y="489"/>
                </a:cubicBezTo>
                <a:close/>
                <a:moveTo>
                  <a:pt x="324" y="339"/>
                </a:moveTo>
                <a:lnTo>
                  <a:pt x="324" y="59"/>
                </a:lnTo>
                <a:lnTo>
                  <a:pt x="417" y="152"/>
                </a:lnTo>
                <a:cubicBezTo>
                  <a:pt x="420" y="155"/>
                  <a:pt x="424" y="157"/>
                  <a:pt x="429" y="157"/>
                </a:cubicBezTo>
                <a:cubicBezTo>
                  <a:pt x="433" y="157"/>
                  <a:pt x="437" y="155"/>
                  <a:pt x="440" y="152"/>
                </a:cubicBezTo>
                <a:cubicBezTo>
                  <a:pt x="447" y="145"/>
                  <a:pt x="447" y="134"/>
                  <a:pt x="440" y="128"/>
                </a:cubicBezTo>
                <a:lnTo>
                  <a:pt x="320" y="7"/>
                </a:lnTo>
                <a:cubicBezTo>
                  <a:pt x="313" y="0"/>
                  <a:pt x="302" y="0"/>
                  <a:pt x="296" y="7"/>
                </a:cubicBezTo>
                <a:lnTo>
                  <a:pt x="175" y="128"/>
                </a:lnTo>
                <a:cubicBezTo>
                  <a:pt x="168" y="134"/>
                  <a:pt x="168" y="145"/>
                  <a:pt x="175" y="152"/>
                </a:cubicBezTo>
                <a:cubicBezTo>
                  <a:pt x="182" y="158"/>
                  <a:pt x="192" y="158"/>
                  <a:pt x="199" y="152"/>
                </a:cubicBezTo>
                <a:lnTo>
                  <a:pt x="291" y="59"/>
                </a:lnTo>
                <a:lnTo>
                  <a:pt x="291" y="339"/>
                </a:lnTo>
                <a:cubicBezTo>
                  <a:pt x="199" y="347"/>
                  <a:pt x="126" y="425"/>
                  <a:pt x="126" y="520"/>
                </a:cubicBezTo>
                <a:cubicBezTo>
                  <a:pt x="126" y="620"/>
                  <a:pt x="208" y="701"/>
                  <a:pt x="308" y="701"/>
                </a:cubicBezTo>
                <a:cubicBezTo>
                  <a:pt x="408" y="701"/>
                  <a:pt x="489" y="620"/>
                  <a:pt x="489" y="520"/>
                </a:cubicBezTo>
                <a:cubicBezTo>
                  <a:pt x="489" y="425"/>
                  <a:pt x="417" y="347"/>
                  <a:pt x="324" y="339"/>
                </a:cubicBezTo>
                <a:close/>
                <a:moveTo>
                  <a:pt x="308" y="668"/>
                </a:moveTo>
                <a:cubicBezTo>
                  <a:pt x="226" y="668"/>
                  <a:pt x="160" y="601"/>
                  <a:pt x="160" y="520"/>
                </a:cubicBezTo>
                <a:cubicBezTo>
                  <a:pt x="160" y="438"/>
                  <a:pt x="226" y="372"/>
                  <a:pt x="308" y="372"/>
                </a:cubicBezTo>
                <a:cubicBezTo>
                  <a:pt x="389" y="372"/>
                  <a:pt x="456" y="438"/>
                  <a:pt x="456" y="520"/>
                </a:cubicBezTo>
                <a:cubicBezTo>
                  <a:pt x="456" y="601"/>
                  <a:pt x="389" y="668"/>
                  <a:pt x="308" y="668"/>
                </a:cubicBezTo>
                <a:close/>
                <a:moveTo>
                  <a:pt x="629" y="305"/>
                </a:moveTo>
                <a:lnTo>
                  <a:pt x="546" y="221"/>
                </a:lnTo>
                <a:cubicBezTo>
                  <a:pt x="539" y="215"/>
                  <a:pt x="528" y="215"/>
                  <a:pt x="522" y="221"/>
                </a:cubicBezTo>
                <a:lnTo>
                  <a:pt x="438" y="305"/>
                </a:lnTo>
                <a:cubicBezTo>
                  <a:pt x="431" y="312"/>
                  <a:pt x="431" y="323"/>
                  <a:pt x="438" y="329"/>
                </a:cubicBezTo>
                <a:cubicBezTo>
                  <a:pt x="444" y="336"/>
                  <a:pt x="455" y="336"/>
                  <a:pt x="462" y="329"/>
                </a:cubicBezTo>
                <a:lnTo>
                  <a:pt x="517" y="274"/>
                </a:lnTo>
                <a:lnTo>
                  <a:pt x="517" y="585"/>
                </a:lnTo>
                <a:cubicBezTo>
                  <a:pt x="517" y="594"/>
                  <a:pt x="524" y="601"/>
                  <a:pt x="534" y="601"/>
                </a:cubicBezTo>
                <a:cubicBezTo>
                  <a:pt x="543" y="601"/>
                  <a:pt x="550" y="594"/>
                  <a:pt x="550" y="585"/>
                </a:cubicBezTo>
                <a:lnTo>
                  <a:pt x="550" y="274"/>
                </a:lnTo>
                <a:lnTo>
                  <a:pt x="606" y="329"/>
                </a:lnTo>
                <a:cubicBezTo>
                  <a:pt x="609" y="332"/>
                  <a:pt x="613" y="334"/>
                  <a:pt x="618" y="334"/>
                </a:cubicBezTo>
                <a:cubicBezTo>
                  <a:pt x="622" y="334"/>
                  <a:pt x="626" y="332"/>
                  <a:pt x="629" y="329"/>
                </a:cubicBezTo>
                <a:cubicBezTo>
                  <a:pt x="636" y="323"/>
                  <a:pt x="636" y="312"/>
                  <a:pt x="629" y="305"/>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2" name="Freeform 8">
            <a:extLst>
              <a:ext uri="{FF2B5EF4-FFF2-40B4-BE49-F238E27FC236}">
                <a16:creationId xmlns:a16="http://schemas.microsoft.com/office/drawing/2014/main" id="{46B07E6F-7DE4-40A3-A5B7-B44D3AD6FBAD}"/>
              </a:ext>
            </a:extLst>
          </p:cNvPr>
          <p:cNvSpPr>
            <a:spLocks noEditPoints="1"/>
          </p:cNvSpPr>
          <p:nvPr/>
        </p:nvSpPr>
        <p:spPr bwMode="auto">
          <a:xfrm>
            <a:off x="4497388" y="1565275"/>
            <a:ext cx="228600" cy="209550"/>
          </a:xfrm>
          <a:custGeom>
            <a:avLst/>
            <a:gdLst>
              <a:gd name="T0" fmla="*/ 254 w 601"/>
              <a:gd name="T1" fmla="*/ 172 h 551"/>
              <a:gd name="T2" fmla="*/ 41 w 601"/>
              <a:gd name="T3" fmla="*/ 172 h 551"/>
              <a:gd name="T4" fmla="*/ 409 w 601"/>
              <a:gd name="T5" fmla="*/ 273 h 551"/>
              <a:gd name="T6" fmla="*/ 409 w 601"/>
              <a:gd name="T7" fmla="*/ 0 h 551"/>
              <a:gd name="T8" fmla="*/ 409 w 601"/>
              <a:gd name="T9" fmla="*/ 273 h 551"/>
              <a:gd name="T10" fmla="*/ 514 w 601"/>
              <a:gd name="T11" fmla="*/ 137 h 551"/>
              <a:gd name="T12" fmla="*/ 305 w 601"/>
              <a:gd name="T13" fmla="*/ 137 h 551"/>
              <a:gd name="T14" fmla="*/ 589 w 601"/>
              <a:gd name="T15" fmla="*/ 300 h 551"/>
              <a:gd name="T16" fmla="*/ 450 w 601"/>
              <a:gd name="T17" fmla="*/ 284 h 551"/>
              <a:gd name="T18" fmla="*/ 368 w 601"/>
              <a:gd name="T19" fmla="*/ 284 h 551"/>
              <a:gd name="T20" fmla="*/ 269 w 601"/>
              <a:gd name="T21" fmla="*/ 291 h 551"/>
              <a:gd name="T22" fmla="*/ 175 w 601"/>
              <a:gd name="T23" fmla="*/ 286 h 551"/>
              <a:gd name="T24" fmla="*/ 121 w 601"/>
              <a:gd name="T25" fmla="*/ 286 h 551"/>
              <a:gd name="T26" fmla="*/ 13 w 601"/>
              <a:gd name="T27" fmla="*/ 295 h 551"/>
              <a:gd name="T28" fmla="*/ 0 w 601"/>
              <a:gd name="T29" fmla="*/ 475 h 551"/>
              <a:gd name="T30" fmla="*/ 218 w 601"/>
              <a:gd name="T31" fmla="*/ 491 h 551"/>
              <a:gd name="T32" fmla="*/ 234 w 601"/>
              <a:gd name="T33" fmla="*/ 551 h 551"/>
              <a:gd name="T34" fmla="*/ 601 w 601"/>
              <a:gd name="T35" fmla="*/ 535 h 551"/>
              <a:gd name="T36" fmla="*/ 589 w 601"/>
              <a:gd name="T37" fmla="*/ 300 h 551"/>
              <a:gd name="T38" fmla="*/ 218 w 601"/>
              <a:gd name="T39" fmla="*/ 459 h 551"/>
              <a:gd name="T40" fmla="*/ 32 w 601"/>
              <a:gd name="T41" fmla="*/ 323 h 551"/>
              <a:gd name="T42" fmla="*/ 133 w 601"/>
              <a:gd name="T43" fmla="*/ 447 h 551"/>
              <a:gd name="T44" fmla="*/ 163 w 601"/>
              <a:gd name="T45" fmla="*/ 447 h 551"/>
              <a:gd name="T46" fmla="*/ 218 w 601"/>
              <a:gd name="T47" fmla="*/ 313 h 551"/>
              <a:gd name="T48" fmla="*/ 569 w 601"/>
              <a:gd name="T49" fmla="*/ 519 h 551"/>
              <a:gd name="T50" fmla="*/ 250 w 601"/>
              <a:gd name="T51" fmla="*/ 329 h 551"/>
              <a:gd name="T52" fmla="*/ 394 w 601"/>
              <a:gd name="T53" fmla="*/ 496 h 551"/>
              <a:gd name="T54" fmla="*/ 425 w 601"/>
              <a:gd name="T55" fmla="*/ 496 h 551"/>
              <a:gd name="T56" fmla="*/ 569 w 601"/>
              <a:gd name="T57" fmla="*/ 329 h 551"/>
              <a:gd name="T58" fmla="*/ 148 w 601"/>
              <a:gd name="T59" fmla="*/ 98 h 551"/>
              <a:gd name="T60" fmla="*/ 148 w 601"/>
              <a:gd name="T61" fmla="*/ 246 h 551"/>
              <a:gd name="T62" fmla="*/ 148 w 601"/>
              <a:gd name="T63" fmla="*/ 98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1" h="551">
                <a:moveTo>
                  <a:pt x="148" y="278"/>
                </a:moveTo>
                <a:cubicBezTo>
                  <a:pt x="206" y="278"/>
                  <a:pt x="254" y="231"/>
                  <a:pt x="254" y="172"/>
                </a:cubicBezTo>
                <a:cubicBezTo>
                  <a:pt x="254" y="113"/>
                  <a:pt x="206" y="66"/>
                  <a:pt x="148" y="66"/>
                </a:cubicBezTo>
                <a:cubicBezTo>
                  <a:pt x="89" y="66"/>
                  <a:pt x="41" y="113"/>
                  <a:pt x="41" y="172"/>
                </a:cubicBezTo>
                <a:cubicBezTo>
                  <a:pt x="41" y="231"/>
                  <a:pt x="89" y="278"/>
                  <a:pt x="148" y="278"/>
                </a:cubicBezTo>
                <a:close/>
                <a:moveTo>
                  <a:pt x="409" y="273"/>
                </a:moveTo>
                <a:cubicBezTo>
                  <a:pt x="484" y="273"/>
                  <a:pt x="546" y="212"/>
                  <a:pt x="546" y="137"/>
                </a:cubicBezTo>
                <a:cubicBezTo>
                  <a:pt x="546" y="62"/>
                  <a:pt x="484" y="0"/>
                  <a:pt x="409" y="0"/>
                </a:cubicBezTo>
                <a:cubicBezTo>
                  <a:pt x="334" y="0"/>
                  <a:pt x="273" y="62"/>
                  <a:pt x="273" y="137"/>
                </a:cubicBezTo>
                <a:cubicBezTo>
                  <a:pt x="273" y="212"/>
                  <a:pt x="334" y="273"/>
                  <a:pt x="409" y="273"/>
                </a:cubicBezTo>
                <a:close/>
                <a:moveTo>
                  <a:pt x="409" y="32"/>
                </a:moveTo>
                <a:cubicBezTo>
                  <a:pt x="467" y="32"/>
                  <a:pt x="514" y="79"/>
                  <a:pt x="514" y="137"/>
                </a:cubicBezTo>
                <a:cubicBezTo>
                  <a:pt x="514" y="195"/>
                  <a:pt x="467" y="241"/>
                  <a:pt x="409" y="241"/>
                </a:cubicBezTo>
                <a:cubicBezTo>
                  <a:pt x="351" y="241"/>
                  <a:pt x="305" y="195"/>
                  <a:pt x="305" y="137"/>
                </a:cubicBezTo>
                <a:cubicBezTo>
                  <a:pt x="305" y="79"/>
                  <a:pt x="351" y="32"/>
                  <a:pt x="409" y="32"/>
                </a:cubicBezTo>
                <a:close/>
                <a:moveTo>
                  <a:pt x="589" y="300"/>
                </a:moveTo>
                <a:lnTo>
                  <a:pt x="469" y="273"/>
                </a:lnTo>
                <a:cubicBezTo>
                  <a:pt x="461" y="271"/>
                  <a:pt x="453" y="276"/>
                  <a:pt x="450" y="284"/>
                </a:cubicBezTo>
                <a:lnTo>
                  <a:pt x="409" y="432"/>
                </a:lnTo>
                <a:lnTo>
                  <a:pt x="368" y="284"/>
                </a:lnTo>
                <a:cubicBezTo>
                  <a:pt x="366" y="276"/>
                  <a:pt x="358" y="271"/>
                  <a:pt x="349" y="273"/>
                </a:cubicBezTo>
                <a:lnTo>
                  <a:pt x="269" y="291"/>
                </a:lnTo>
                <a:lnTo>
                  <a:pt x="194" y="274"/>
                </a:lnTo>
                <a:cubicBezTo>
                  <a:pt x="186" y="273"/>
                  <a:pt x="177" y="278"/>
                  <a:pt x="175" y="286"/>
                </a:cubicBezTo>
                <a:lnTo>
                  <a:pt x="148" y="383"/>
                </a:lnTo>
                <a:lnTo>
                  <a:pt x="121" y="286"/>
                </a:lnTo>
                <a:cubicBezTo>
                  <a:pt x="119" y="278"/>
                  <a:pt x="110" y="273"/>
                  <a:pt x="102" y="274"/>
                </a:cubicBezTo>
                <a:lnTo>
                  <a:pt x="13" y="295"/>
                </a:lnTo>
                <a:cubicBezTo>
                  <a:pt x="5" y="296"/>
                  <a:pt x="0" y="303"/>
                  <a:pt x="0" y="310"/>
                </a:cubicBezTo>
                <a:lnTo>
                  <a:pt x="0" y="475"/>
                </a:lnTo>
                <a:cubicBezTo>
                  <a:pt x="0" y="483"/>
                  <a:pt x="7" y="491"/>
                  <a:pt x="16" y="491"/>
                </a:cubicBezTo>
                <a:lnTo>
                  <a:pt x="218" y="491"/>
                </a:lnTo>
                <a:lnTo>
                  <a:pt x="218" y="535"/>
                </a:lnTo>
                <a:cubicBezTo>
                  <a:pt x="218" y="544"/>
                  <a:pt x="225" y="551"/>
                  <a:pt x="234" y="551"/>
                </a:cubicBezTo>
                <a:lnTo>
                  <a:pt x="585" y="551"/>
                </a:lnTo>
                <a:cubicBezTo>
                  <a:pt x="594" y="551"/>
                  <a:pt x="601" y="544"/>
                  <a:pt x="601" y="535"/>
                </a:cubicBezTo>
                <a:lnTo>
                  <a:pt x="601" y="316"/>
                </a:lnTo>
                <a:cubicBezTo>
                  <a:pt x="601" y="308"/>
                  <a:pt x="596" y="302"/>
                  <a:pt x="589" y="300"/>
                </a:cubicBezTo>
                <a:close/>
                <a:moveTo>
                  <a:pt x="218" y="316"/>
                </a:moveTo>
                <a:lnTo>
                  <a:pt x="218" y="459"/>
                </a:lnTo>
                <a:lnTo>
                  <a:pt x="32" y="459"/>
                </a:lnTo>
                <a:lnTo>
                  <a:pt x="32" y="323"/>
                </a:lnTo>
                <a:lnTo>
                  <a:pt x="94" y="309"/>
                </a:lnTo>
                <a:lnTo>
                  <a:pt x="133" y="447"/>
                </a:lnTo>
                <a:cubicBezTo>
                  <a:pt x="134" y="453"/>
                  <a:pt x="141" y="458"/>
                  <a:pt x="148" y="458"/>
                </a:cubicBezTo>
                <a:cubicBezTo>
                  <a:pt x="155" y="458"/>
                  <a:pt x="161" y="453"/>
                  <a:pt x="163" y="447"/>
                </a:cubicBezTo>
                <a:lnTo>
                  <a:pt x="202" y="309"/>
                </a:lnTo>
                <a:lnTo>
                  <a:pt x="218" y="313"/>
                </a:lnTo>
                <a:cubicBezTo>
                  <a:pt x="218" y="314"/>
                  <a:pt x="218" y="315"/>
                  <a:pt x="218" y="316"/>
                </a:cubicBezTo>
                <a:close/>
                <a:moveTo>
                  <a:pt x="569" y="519"/>
                </a:moveTo>
                <a:lnTo>
                  <a:pt x="250" y="519"/>
                </a:lnTo>
                <a:lnTo>
                  <a:pt x="250" y="329"/>
                </a:lnTo>
                <a:lnTo>
                  <a:pt x="342" y="308"/>
                </a:lnTo>
                <a:lnTo>
                  <a:pt x="394" y="496"/>
                </a:lnTo>
                <a:cubicBezTo>
                  <a:pt x="396" y="503"/>
                  <a:pt x="402" y="508"/>
                  <a:pt x="409" y="508"/>
                </a:cubicBezTo>
                <a:cubicBezTo>
                  <a:pt x="417" y="508"/>
                  <a:pt x="423" y="503"/>
                  <a:pt x="425" y="496"/>
                </a:cubicBezTo>
                <a:lnTo>
                  <a:pt x="477" y="308"/>
                </a:lnTo>
                <a:lnTo>
                  <a:pt x="569" y="329"/>
                </a:lnTo>
                <a:lnTo>
                  <a:pt x="569" y="519"/>
                </a:lnTo>
                <a:close/>
                <a:moveTo>
                  <a:pt x="148" y="98"/>
                </a:moveTo>
                <a:cubicBezTo>
                  <a:pt x="189" y="98"/>
                  <a:pt x="222" y="131"/>
                  <a:pt x="222" y="172"/>
                </a:cubicBezTo>
                <a:cubicBezTo>
                  <a:pt x="222" y="213"/>
                  <a:pt x="189" y="246"/>
                  <a:pt x="148" y="246"/>
                </a:cubicBezTo>
                <a:cubicBezTo>
                  <a:pt x="107" y="246"/>
                  <a:pt x="73" y="213"/>
                  <a:pt x="73" y="172"/>
                </a:cubicBezTo>
                <a:cubicBezTo>
                  <a:pt x="73" y="131"/>
                  <a:pt x="107" y="98"/>
                  <a:pt x="148" y="98"/>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3" name="Freeform 9">
            <a:extLst>
              <a:ext uri="{FF2B5EF4-FFF2-40B4-BE49-F238E27FC236}">
                <a16:creationId xmlns:a16="http://schemas.microsoft.com/office/drawing/2014/main" id="{247AE326-FD90-4C80-ABB4-B9E989E3180D}"/>
              </a:ext>
            </a:extLst>
          </p:cNvPr>
          <p:cNvSpPr>
            <a:spLocks noEditPoints="1"/>
          </p:cNvSpPr>
          <p:nvPr/>
        </p:nvSpPr>
        <p:spPr bwMode="auto">
          <a:xfrm>
            <a:off x="933450" y="2693988"/>
            <a:ext cx="184150" cy="215900"/>
          </a:xfrm>
          <a:custGeom>
            <a:avLst/>
            <a:gdLst>
              <a:gd name="T0" fmla="*/ 421 w 483"/>
              <a:gd name="T1" fmla="*/ 156 h 568"/>
              <a:gd name="T2" fmla="*/ 424 w 483"/>
              <a:gd name="T3" fmla="*/ 161 h 568"/>
              <a:gd name="T4" fmla="*/ 425 w 483"/>
              <a:gd name="T5" fmla="*/ 167 h 568"/>
              <a:gd name="T6" fmla="*/ 421 w 483"/>
              <a:gd name="T7" fmla="*/ 564 h 568"/>
              <a:gd name="T8" fmla="*/ 15 w 483"/>
              <a:gd name="T9" fmla="*/ 568 h 568"/>
              <a:gd name="T10" fmla="*/ 0 w 483"/>
              <a:gd name="T11" fmla="*/ 553 h 568"/>
              <a:gd name="T12" fmla="*/ 4 w 483"/>
              <a:gd name="T13" fmla="*/ 66 h 568"/>
              <a:gd name="T14" fmla="*/ 320 w 483"/>
              <a:gd name="T15" fmla="*/ 62 h 568"/>
              <a:gd name="T16" fmla="*/ 326 w 483"/>
              <a:gd name="T17" fmla="*/ 63 h 568"/>
              <a:gd name="T18" fmla="*/ 330 w 483"/>
              <a:gd name="T19" fmla="*/ 66 h 568"/>
              <a:gd name="T20" fmla="*/ 211 w 483"/>
              <a:gd name="T21" fmla="*/ 397 h 568"/>
              <a:gd name="T22" fmla="*/ 100 w 483"/>
              <a:gd name="T23" fmla="*/ 287 h 568"/>
              <a:gd name="T24" fmla="*/ 211 w 483"/>
              <a:gd name="T25" fmla="*/ 176 h 568"/>
              <a:gd name="T26" fmla="*/ 321 w 483"/>
              <a:gd name="T27" fmla="*/ 287 h 568"/>
              <a:gd name="T28" fmla="*/ 288 w 483"/>
              <a:gd name="T29" fmla="*/ 311 h 568"/>
              <a:gd name="T30" fmla="*/ 271 w 483"/>
              <a:gd name="T31" fmla="*/ 233 h 568"/>
              <a:gd name="T32" fmla="*/ 225 w 483"/>
              <a:gd name="T33" fmla="*/ 273 h 568"/>
              <a:gd name="T34" fmla="*/ 288 w 483"/>
              <a:gd name="T35" fmla="*/ 311 h 568"/>
              <a:gd name="T36" fmla="*/ 196 w 483"/>
              <a:gd name="T37" fmla="*/ 207 h 568"/>
              <a:gd name="T38" fmla="*/ 130 w 483"/>
              <a:gd name="T39" fmla="*/ 287 h 568"/>
              <a:gd name="T40" fmla="*/ 211 w 483"/>
              <a:gd name="T41" fmla="*/ 368 h 568"/>
              <a:gd name="T42" fmla="*/ 261 w 483"/>
              <a:gd name="T43" fmla="*/ 350 h 568"/>
              <a:gd name="T44" fmla="*/ 197 w 483"/>
              <a:gd name="T45" fmla="*/ 284 h 568"/>
              <a:gd name="T46" fmla="*/ 92 w 483"/>
              <a:gd name="T47" fmla="*/ 477 h 568"/>
              <a:gd name="T48" fmla="*/ 344 w 483"/>
              <a:gd name="T49" fmla="*/ 481 h 568"/>
              <a:gd name="T50" fmla="*/ 344 w 483"/>
              <a:gd name="T51" fmla="*/ 502 h 568"/>
              <a:gd name="T52" fmla="*/ 92 w 483"/>
              <a:gd name="T53" fmla="*/ 506 h 568"/>
              <a:gd name="T54" fmla="*/ 77 w 483"/>
              <a:gd name="T55" fmla="*/ 492 h 568"/>
              <a:gd name="T56" fmla="*/ 92 w 483"/>
              <a:gd name="T57" fmla="*/ 477 h 568"/>
              <a:gd name="T58" fmla="*/ 77 w 483"/>
              <a:gd name="T59" fmla="*/ 441 h 568"/>
              <a:gd name="T60" fmla="*/ 92 w 483"/>
              <a:gd name="T61" fmla="*/ 426 h 568"/>
              <a:gd name="T62" fmla="*/ 344 w 483"/>
              <a:gd name="T63" fmla="*/ 430 h 568"/>
              <a:gd name="T64" fmla="*/ 344 w 483"/>
              <a:gd name="T65" fmla="*/ 451 h 568"/>
              <a:gd name="T66" fmla="*/ 92 w 483"/>
              <a:gd name="T67" fmla="*/ 455 h 568"/>
              <a:gd name="T68" fmla="*/ 92 w 483"/>
              <a:gd name="T69" fmla="*/ 0 h 568"/>
              <a:gd name="T70" fmla="*/ 478 w 483"/>
              <a:gd name="T71" fmla="*/ 5 h 568"/>
              <a:gd name="T72" fmla="*/ 483 w 483"/>
              <a:gd name="T73" fmla="*/ 472 h 568"/>
              <a:gd name="T74" fmla="*/ 468 w 483"/>
              <a:gd name="T75" fmla="*/ 487 h 568"/>
              <a:gd name="T76" fmla="*/ 453 w 483"/>
              <a:gd name="T77" fmla="*/ 472 h 568"/>
              <a:gd name="T78" fmla="*/ 92 w 483"/>
              <a:gd name="T79" fmla="*/ 30 h 568"/>
              <a:gd name="T80" fmla="*/ 77 w 483"/>
              <a:gd name="T81" fmla="*/ 15 h 568"/>
              <a:gd name="T82" fmla="*/ 92 w 483"/>
              <a:gd name="T83" fmla="*/ 0 h 568"/>
              <a:gd name="T84" fmla="*/ 335 w 483"/>
              <a:gd name="T85" fmla="*/ 112 h 568"/>
              <a:gd name="T86" fmla="*/ 375 w 483"/>
              <a:gd name="T87" fmla="*/ 152 h 568"/>
              <a:gd name="T88" fmla="*/ 396 w 483"/>
              <a:gd name="T89" fmla="*/ 539 h 568"/>
              <a:gd name="T90" fmla="*/ 320 w 483"/>
              <a:gd name="T91" fmla="*/ 181 h 568"/>
              <a:gd name="T92" fmla="*/ 305 w 483"/>
              <a:gd name="T93" fmla="*/ 167 h 568"/>
              <a:gd name="T94" fmla="*/ 29 w 483"/>
              <a:gd name="T95" fmla="*/ 91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3" h="568">
                <a:moveTo>
                  <a:pt x="330" y="66"/>
                </a:moveTo>
                <a:lnTo>
                  <a:pt x="421" y="156"/>
                </a:lnTo>
                <a:cubicBezTo>
                  <a:pt x="421" y="157"/>
                  <a:pt x="422" y="158"/>
                  <a:pt x="423" y="159"/>
                </a:cubicBezTo>
                <a:cubicBezTo>
                  <a:pt x="423" y="159"/>
                  <a:pt x="423" y="160"/>
                  <a:pt x="424" y="161"/>
                </a:cubicBezTo>
                <a:cubicBezTo>
                  <a:pt x="424" y="162"/>
                  <a:pt x="424" y="163"/>
                  <a:pt x="425" y="164"/>
                </a:cubicBezTo>
                <a:cubicBezTo>
                  <a:pt x="425" y="165"/>
                  <a:pt x="425" y="166"/>
                  <a:pt x="425" y="167"/>
                </a:cubicBezTo>
                <a:lnTo>
                  <a:pt x="425" y="553"/>
                </a:lnTo>
                <a:cubicBezTo>
                  <a:pt x="425" y="557"/>
                  <a:pt x="423" y="561"/>
                  <a:pt x="421" y="564"/>
                </a:cubicBezTo>
                <a:cubicBezTo>
                  <a:pt x="418" y="566"/>
                  <a:pt x="414" y="568"/>
                  <a:pt x="410" y="568"/>
                </a:cubicBezTo>
                <a:lnTo>
                  <a:pt x="15" y="568"/>
                </a:lnTo>
                <a:cubicBezTo>
                  <a:pt x="11" y="568"/>
                  <a:pt x="7" y="566"/>
                  <a:pt x="4" y="564"/>
                </a:cubicBezTo>
                <a:cubicBezTo>
                  <a:pt x="2" y="561"/>
                  <a:pt x="0" y="557"/>
                  <a:pt x="0" y="553"/>
                </a:cubicBezTo>
                <a:lnTo>
                  <a:pt x="0" y="76"/>
                </a:lnTo>
                <a:cubicBezTo>
                  <a:pt x="0" y="72"/>
                  <a:pt x="2" y="69"/>
                  <a:pt x="4" y="66"/>
                </a:cubicBezTo>
                <a:cubicBezTo>
                  <a:pt x="7" y="63"/>
                  <a:pt x="11" y="62"/>
                  <a:pt x="15" y="62"/>
                </a:cubicBezTo>
                <a:lnTo>
                  <a:pt x="320" y="62"/>
                </a:lnTo>
                <a:cubicBezTo>
                  <a:pt x="321" y="62"/>
                  <a:pt x="322" y="62"/>
                  <a:pt x="323" y="62"/>
                </a:cubicBezTo>
                <a:cubicBezTo>
                  <a:pt x="324" y="62"/>
                  <a:pt x="325" y="63"/>
                  <a:pt x="326" y="63"/>
                </a:cubicBezTo>
                <a:cubicBezTo>
                  <a:pt x="326" y="63"/>
                  <a:pt x="327" y="64"/>
                  <a:pt x="328" y="64"/>
                </a:cubicBezTo>
                <a:cubicBezTo>
                  <a:pt x="329" y="65"/>
                  <a:pt x="330" y="65"/>
                  <a:pt x="330" y="66"/>
                </a:cubicBezTo>
                <a:close/>
                <a:moveTo>
                  <a:pt x="289" y="365"/>
                </a:moveTo>
                <a:cubicBezTo>
                  <a:pt x="269" y="385"/>
                  <a:pt x="241" y="397"/>
                  <a:pt x="211" y="397"/>
                </a:cubicBezTo>
                <a:cubicBezTo>
                  <a:pt x="180" y="397"/>
                  <a:pt x="153" y="385"/>
                  <a:pt x="133" y="365"/>
                </a:cubicBezTo>
                <a:cubicBezTo>
                  <a:pt x="113" y="345"/>
                  <a:pt x="100" y="317"/>
                  <a:pt x="100" y="287"/>
                </a:cubicBezTo>
                <a:cubicBezTo>
                  <a:pt x="100" y="256"/>
                  <a:pt x="113" y="229"/>
                  <a:pt x="133" y="209"/>
                </a:cubicBezTo>
                <a:cubicBezTo>
                  <a:pt x="153" y="189"/>
                  <a:pt x="180" y="176"/>
                  <a:pt x="211" y="176"/>
                </a:cubicBezTo>
                <a:cubicBezTo>
                  <a:pt x="241" y="176"/>
                  <a:pt x="269" y="189"/>
                  <a:pt x="289" y="209"/>
                </a:cubicBezTo>
                <a:cubicBezTo>
                  <a:pt x="309" y="229"/>
                  <a:pt x="321" y="256"/>
                  <a:pt x="321" y="287"/>
                </a:cubicBezTo>
                <a:cubicBezTo>
                  <a:pt x="321" y="317"/>
                  <a:pt x="309" y="345"/>
                  <a:pt x="289" y="365"/>
                </a:cubicBezTo>
                <a:close/>
                <a:moveTo>
                  <a:pt x="288" y="311"/>
                </a:moveTo>
                <a:cubicBezTo>
                  <a:pt x="291" y="303"/>
                  <a:pt x="292" y="295"/>
                  <a:pt x="292" y="287"/>
                </a:cubicBezTo>
                <a:cubicBezTo>
                  <a:pt x="292" y="266"/>
                  <a:pt x="284" y="247"/>
                  <a:pt x="271" y="233"/>
                </a:cubicBezTo>
                <a:cubicBezTo>
                  <a:pt x="260" y="220"/>
                  <a:pt x="243" y="211"/>
                  <a:pt x="225" y="207"/>
                </a:cubicBezTo>
                <a:lnTo>
                  <a:pt x="225" y="273"/>
                </a:lnTo>
                <a:lnTo>
                  <a:pt x="281" y="328"/>
                </a:lnTo>
                <a:cubicBezTo>
                  <a:pt x="284" y="323"/>
                  <a:pt x="286" y="317"/>
                  <a:pt x="288" y="311"/>
                </a:cubicBezTo>
                <a:close/>
                <a:moveTo>
                  <a:pt x="196" y="279"/>
                </a:moveTo>
                <a:lnTo>
                  <a:pt x="196" y="207"/>
                </a:lnTo>
                <a:cubicBezTo>
                  <a:pt x="178" y="211"/>
                  <a:pt x="162" y="220"/>
                  <a:pt x="150" y="233"/>
                </a:cubicBezTo>
                <a:cubicBezTo>
                  <a:pt x="137" y="247"/>
                  <a:pt x="130" y="266"/>
                  <a:pt x="130" y="287"/>
                </a:cubicBezTo>
                <a:cubicBezTo>
                  <a:pt x="130" y="309"/>
                  <a:pt x="139" y="330"/>
                  <a:pt x="153" y="344"/>
                </a:cubicBezTo>
                <a:cubicBezTo>
                  <a:pt x="168" y="359"/>
                  <a:pt x="188" y="368"/>
                  <a:pt x="211" y="368"/>
                </a:cubicBezTo>
                <a:cubicBezTo>
                  <a:pt x="221" y="368"/>
                  <a:pt x="231" y="366"/>
                  <a:pt x="240" y="363"/>
                </a:cubicBezTo>
                <a:cubicBezTo>
                  <a:pt x="248" y="360"/>
                  <a:pt x="255" y="355"/>
                  <a:pt x="261" y="350"/>
                </a:cubicBezTo>
                <a:lnTo>
                  <a:pt x="200" y="289"/>
                </a:lnTo>
                <a:cubicBezTo>
                  <a:pt x="199" y="288"/>
                  <a:pt x="198" y="286"/>
                  <a:pt x="197" y="284"/>
                </a:cubicBezTo>
                <a:cubicBezTo>
                  <a:pt x="196" y="283"/>
                  <a:pt x="196" y="281"/>
                  <a:pt x="196" y="279"/>
                </a:cubicBezTo>
                <a:close/>
                <a:moveTo>
                  <a:pt x="92" y="477"/>
                </a:moveTo>
                <a:lnTo>
                  <a:pt x="333" y="477"/>
                </a:lnTo>
                <a:cubicBezTo>
                  <a:pt x="337" y="477"/>
                  <a:pt x="341" y="479"/>
                  <a:pt x="344" y="481"/>
                </a:cubicBezTo>
                <a:cubicBezTo>
                  <a:pt x="346" y="484"/>
                  <a:pt x="348" y="488"/>
                  <a:pt x="348" y="492"/>
                </a:cubicBezTo>
                <a:cubicBezTo>
                  <a:pt x="348" y="496"/>
                  <a:pt x="346" y="499"/>
                  <a:pt x="344" y="502"/>
                </a:cubicBezTo>
                <a:cubicBezTo>
                  <a:pt x="341" y="505"/>
                  <a:pt x="337" y="506"/>
                  <a:pt x="333" y="506"/>
                </a:cubicBezTo>
                <a:lnTo>
                  <a:pt x="92" y="506"/>
                </a:lnTo>
                <a:cubicBezTo>
                  <a:pt x="88" y="506"/>
                  <a:pt x="84" y="505"/>
                  <a:pt x="81" y="502"/>
                </a:cubicBezTo>
                <a:cubicBezTo>
                  <a:pt x="79" y="499"/>
                  <a:pt x="77" y="496"/>
                  <a:pt x="77" y="492"/>
                </a:cubicBezTo>
                <a:cubicBezTo>
                  <a:pt x="77" y="488"/>
                  <a:pt x="79" y="484"/>
                  <a:pt x="81" y="481"/>
                </a:cubicBezTo>
                <a:cubicBezTo>
                  <a:pt x="84" y="479"/>
                  <a:pt x="88" y="477"/>
                  <a:pt x="92" y="477"/>
                </a:cubicBezTo>
                <a:close/>
                <a:moveTo>
                  <a:pt x="81" y="451"/>
                </a:moveTo>
                <a:cubicBezTo>
                  <a:pt x="79" y="448"/>
                  <a:pt x="77" y="445"/>
                  <a:pt x="77" y="441"/>
                </a:cubicBezTo>
                <a:cubicBezTo>
                  <a:pt x="77" y="437"/>
                  <a:pt x="79" y="433"/>
                  <a:pt x="81" y="430"/>
                </a:cubicBezTo>
                <a:cubicBezTo>
                  <a:pt x="84" y="428"/>
                  <a:pt x="88" y="426"/>
                  <a:pt x="92" y="426"/>
                </a:cubicBezTo>
                <a:lnTo>
                  <a:pt x="333" y="426"/>
                </a:lnTo>
                <a:cubicBezTo>
                  <a:pt x="337" y="426"/>
                  <a:pt x="341" y="428"/>
                  <a:pt x="344" y="430"/>
                </a:cubicBezTo>
                <a:cubicBezTo>
                  <a:pt x="346" y="433"/>
                  <a:pt x="348" y="437"/>
                  <a:pt x="348" y="441"/>
                </a:cubicBezTo>
                <a:cubicBezTo>
                  <a:pt x="348" y="445"/>
                  <a:pt x="346" y="448"/>
                  <a:pt x="344" y="451"/>
                </a:cubicBezTo>
                <a:cubicBezTo>
                  <a:pt x="341" y="454"/>
                  <a:pt x="337" y="455"/>
                  <a:pt x="333" y="455"/>
                </a:cubicBezTo>
                <a:lnTo>
                  <a:pt x="92" y="455"/>
                </a:lnTo>
                <a:cubicBezTo>
                  <a:pt x="88" y="455"/>
                  <a:pt x="84" y="454"/>
                  <a:pt x="81" y="451"/>
                </a:cubicBezTo>
                <a:close/>
                <a:moveTo>
                  <a:pt x="92" y="0"/>
                </a:moveTo>
                <a:lnTo>
                  <a:pt x="468" y="0"/>
                </a:lnTo>
                <a:cubicBezTo>
                  <a:pt x="472" y="0"/>
                  <a:pt x="476" y="2"/>
                  <a:pt x="478" y="5"/>
                </a:cubicBezTo>
                <a:cubicBezTo>
                  <a:pt x="481" y="7"/>
                  <a:pt x="483" y="11"/>
                  <a:pt x="483" y="15"/>
                </a:cubicBezTo>
                <a:lnTo>
                  <a:pt x="483" y="472"/>
                </a:lnTo>
                <a:cubicBezTo>
                  <a:pt x="483" y="476"/>
                  <a:pt x="481" y="480"/>
                  <a:pt x="478" y="483"/>
                </a:cubicBezTo>
                <a:cubicBezTo>
                  <a:pt x="476" y="485"/>
                  <a:pt x="472" y="487"/>
                  <a:pt x="468" y="487"/>
                </a:cubicBezTo>
                <a:cubicBezTo>
                  <a:pt x="464" y="487"/>
                  <a:pt x="460" y="485"/>
                  <a:pt x="458" y="483"/>
                </a:cubicBezTo>
                <a:cubicBezTo>
                  <a:pt x="455" y="480"/>
                  <a:pt x="453" y="476"/>
                  <a:pt x="453" y="472"/>
                </a:cubicBezTo>
                <a:lnTo>
                  <a:pt x="453" y="30"/>
                </a:lnTo>
                <a:lnTo>
                  <a:pt x="92" y="30"/>
                </a:lnTo>
                <a:cubicBezTo>
                  <a:pt x="88" y="30"/>
                  <a:pt x="84" y="28"/>
                  <a:pt x="82" y="25"/>
                </a:cubicBezTo>
                <a:cubicBezTo>
                  <a:pt x="79" y="23"/>
                  <a:pt x="77" y="19"/>
                  <a:pt x="77" y="15"/>
                </a:cubicBezTo>
                <a:cubicBezTo>
                  <a:pt x="77" y="11"/>
                  <a:pt x="79" y="7"/>
                  <a:pt x="82" y="5"/>
                </a:cubicBezTo>
                <a:cubicBezTo>
                  <a:pt x="84" y="2"/>
                  <a:pt x="88" y="0"/>
                  <a:pt x="92" y="0"/>
                </a:cubicBezTo>
                <a:close/>
                <a:moveTo>
                  <a:pt x="375" y="152"/>
                </a:moveTo>
                <a:lnTo>
                  <a:pt x="335" y="112"/>
                </a:lnTo>
                <a:lnTo>
                  <a:pt x="335" y="152"/>
                </a:lnTo>
                <a:lnTo>
                  <a:pt x="375" y="152"/>
                </a:lnTo>
                <a:close/>
                <a:moveTo>
                  <a:pt x="29" y="539"/>
                </a:moveTo>
                <a:lnTo>
                  <a:pt x="396" y="539"/>
                </a:lnTo>
                <a:lnTo>
                  <a:pt x="396" y="181"/>
                </a:lnTo>
                <a:lnTo>
                  <a:pt x="320" y="181"/>
                </a:lnTo>
                <a:cubicBezTo>
                  <a:pt x="316" y="181"/>
                  <a:pt x="312" y="180"/>
                  <a:pt x="310" y="177"/>
                </a:cubicBezTo>
                <a:cubicBezTo>
                  <a:pt x="307" y="174"/>
                  <a:pt x="305" y="171"/>
                  <a:pt x="305" y="167"/>
                </a:cubicBezTo>
                <a:lnTo>
                  <a:pt x="305" y="91"/>
                </a:lnTo>
                <a:lnTo>
                  <a:pt x="29" y="91"/>
                </a:lnTo>
                <a:lnTo>
                  <a:pt x="29" y="53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4" name="Freeform 10">
            <a:extLst>
              <a:ext uri="{FF2B5EF4-FFF2-40B4-BE49-F238E27FC236}">
                <a16:creationId xmlns:a16="http://schemas.microsoft.com/office/drawing/2014/main" id="{89A59D30-B0A1-42E8-A22D-48B31D60A0BD}"/>
              </a:ext>
            </a:extLst>
          </p:cNvPr>
          <p:cNvSpPr>
            <a:spLocks noEditPoints="1"/>
          </p:cNvSpPr>
          <p:nvPr/>
        </p:nvSpPr>
        <p:spPr bwMode="auto">
          <a:xfrm>
            <a:off x="3279775" y="2689225"/>
            <a:ext cx="190500" cy="223838"/>
          </a:xfrm>
          <a:custGeom>
            <a:avLst/>
            <a:gdLst>
              <a:gd name="T0" fmla="*/ 127 w 502"/>
              <a:gd name="T1" fmla="*/ 235 h 588"/>
              <a:gd name="T2" fmla="*/ 156 w 502"/>
              <a:gd name="T3" fmla="*/ 116 h 588"/>
              <a:gd name="T4" fmla="*/ 261 w 502"/>
              <a:gd name="T5" fmla="*/ 52 h 588"/>
              <a:gd name="T6" fmla="*/ 379 w 502"/>
              <a:gd name="T7" fmla="*/ 82 h 588"/>
              <a:gd name="T8" fmla="*/ 442 w 502"/>
              <a:gd name="T9" fmla="*/ 187 h 588"/>
              <a:gd name="T10" fmla="*/ 309 w 502"/>
              <a:gd name="T11" fmla="*/ 369 h 588"/>
              <a:gd name="T12" fmla="*/ 190 w 502"/>
              <a:gd name="T13" fmla="*/ 340 h 588"/>
              <a:gd name="T14" fmla="*/ 127 w 502"/>
              <a:gd name="T15" fmla="*/ 235 h 588"/>
              <a:gd name="T16" fmla="*/ 364 w 502"/>
              <a:gd name="T17" fmla="*/ 103 h 588"/>
              <a:gd name="T18" fmla="*/ 264 w 502"/>
              <a:gd name="T19" fmla="*/ 78 h 588"/>
              <a:gd name="T20" fmla="*/ 250 w 502"/>
              <a:gd name="T21" fmla="*/ 97 h 588"/>
              <a:gd name="T22" fmla="*/ 270 w 502"/>
              <a:gd name="T23" fmla="*/ 112 h 588"/>
              <a:gd name="T24" fmla="*/ 344 w 502"/>
              <a:gd name="T25" fmla="*/ 130 h 588"/>
              <a:gd name="T26" fmla="*/ 383 w 502"/>
              <a:gd name="T27" fmla="*/ 196 h 588"/>
              <a:gd name="T28" fmla="*/ 390 w 502"/>
              <a:gd name="T29" fmla="*/ 207 h 588"/>
              <a:gd name="T30" fmla="*/ 402 w 502"/>
              <a:gd name="T31" fmla="*/ 210 h 588"/>
              <a:gd name="T32" fmla="*/ 416 w 502"/>
              <a:gd name="T33" fmla="*/ 191 h 588"/>
              <a:gd name="T34" fmla="*/ 364 w 502"/>
              <a:gd name="T35" fmla="*/ 103 h 588"/>
              <a:gd name="T36" fmla="*/ 110 w 502"/>
              <a:gd name="T37" fmla="*/ 398 h 588"/>
              <a:gd name="T38" fmla="*/ 10 w 502"/>
              <a:gd name="T39" fmla="*/ 536 h 588"/>
              <a:gd name="T40" fmla="*/ 16 w 502"/>
              <a:gd name="T41" fmla="*/ 578 h 588"/>
              <a:gd name="T42" fmla="*/ 59 w 502"/>
              <a:gd name="T43" fmla="*/ 572 h 588"/>
              <a:gd name="T44" fmla="*/ 159 w 502"/>
              <a:gd name="T45" fmla="*/ 434 h 588"/>
              <a:gd name="T46" fmla="*/ 110 w 502"/>
              <a:gd name="T47" fmla="*/ 398 h 588"/>
              <a:gd name="T48" fmla="*/ 127 w 502"/>
              <a:gd name="T49" fmla="*/ 375 h 588"/>
              <a:gd name="T50" fmla="*/ 176 w 502"/>
              <a:gd name="T51" fmla="*/ 412 h 588"/>
              <a:gd name="T52" fmla="*/ 190 w 502"/>
              <a:gd name="T53" fmla="*/ 392 h 588"/>
              <a:gd name="T54" fmla="*/ 315 w 502"/>
              <a:gd name="T55" fmla="*/ 413 h 588"/>
              <a:gd name="T56" fmla="*/ 485 w 502"/>
              <a:gd name="T57" fmla="*/ 180 h 588"/>
              <a:gd name="T58" fmla="*/ 405 w 502"/>
              <a:gd name="T59" fmla="*/ 46 h 588"/>
              <a:gd name="T60" fmla="*/ 254 w 502"/>
              <a:gd name="T61" fmla="*/ 8 h 588"/>
              <a:gd name="T62" fmla="*/ 84 w 502"/>
              <a:gd name="T63" fmla="*/ 241 h 588"/>
              <a:gd name="T64" fmla="*/ 141 w 502"/>
              <a:gd name="T65" fmla="*/ 355 h 588"/>
              <a:gd name="T66" fmla="*/ 127 w 502"/>
              <a:gd name="T67" fmla="*/ 375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2" h="588">
                <a:moveTo>
                  <a:pt x="127" y="235"/>
                </a:moveTo>
                <a:cubicBezTo>
                  <a:pt x="121" y="192"/>
                  <a:pt x="131" y="150"/>
                  <a:pt x="156" y="116"/>
                </a:cubicBezTo>
                <a:cubicBezTo>
                  <a:pt x="181" y="81"/>
                  <a:pt x="219" y="59"/>
                  <a:pt x="261" y="52"/>
                </a:cubicBezTo>
                <a:cubicBezTo>
                  <a:pt x="303" y="46"/>
                  <a:pt x="345" y="56"/>
                  <a:pt x="379" y="82"/>
                </a:cubicBezTo>
                <a:cubicBezTo>
                  <a:pt x="413" y="107"/>
                  <a:pt x="436" y="145"/>
                  <a:pt x="442" y="187"/>
                </a:cubicBezTo>
                <a:cubicBezTo>
                  <a:pt x="455" y="274"/>
                  <a:pt x="395" y="356"/>
                  <a:pt x="309" y="369"/>
                </a:cubicBezTo>
                <a:cubicBezTo>
                  <a:pt x="267" y="376"/>
                  <a:pt x="225" y="365"/>
                  <a:pt x="190" y="340"/>
                </a:cubicBezTo>
                <a:cubicBezTo>
                  <a:pt x="156" y="314"/>
                  <a:pt x="134" y="277"/>
                  <a:pt x="127" y="235"/>
                </a:cubicBezTo>
                <a:close/>
                <a:moveTo>
                  <a:pt x="364" y="103"/>
                </a:moveTo>
                <a:cubicBezTo>
                  <a:pt x="335" y="81"/>
                  <a:pt x="300" y="73"/>
                  <a:pt x="264" y="78"/>
                </a:cubicBezTo>
                <a:cubicBezTo>
                  <a:pt x="255" y="79"/>
                  <a:pt x="249" y="88"/>
                  <a:pt x="250" y="97"/>
                </a:cubicBezTo>
                <a:cubicBezTo>
                  <a:pt x="252" y="107"/>
                  <a:pt x="260" y="113"/>
                  <a:pt x="270" y="112"/>
                </a:cubicBezTo>
                <a:cubicBezTo>
                  <a:pt x="296" y="108"/>
                  <a:pt x="322" y="114"/>
                  <a:pt x="344" y="130"/>
                </a:cubicBezTo>
                <a:cubicBezTo>
                  <a:pt x="365" y="146"/>
                  <a:pt x="379" y="169"/>
                  <a:pt x="383" y="196"/>
                </a:cubicBezTo>
                <a:cubicBezTo>
                  <a:pt x="384" y="201"/>
                  <a:pt x="386" y="204"/>
                  <a:pt x="390" y="207"/>
                </a:cubicBezTo>
                <a:cubicBezTo>
                  <a:pt x="393" y="210"/>
                  <a:pt x="398" y="211"/>
                  <a:pt x="402" y="210"/>
                </a:cubicBezTo>
                <a:cubicBezTo>
                  <a:pt x="412" y="209"/>
                  <a:pt x="418" y="200"/>
                  <a:pt x="416" y="191"/>
                </a:cubicBezTo>
                <a:cubicBezTo>
                  <a:pt x="411" y="155"/>
                  <a:pt x="392" y="124"/>
                  <a:pt x="364" y="103"/>
                </a:cubicBezTo>
                <a:close/>
                <a:moveTo>
                  <a:pt x="110" y="398"/>
                </a:moveTo>
                <a:lnTo>
                  <a:pt x="10" y="536"/>
                </a:lnTo>
                <a:cubicBezTo>
                  <a:pt x="0" y="549"/>
                  <a:pt x="3" y="568"/>
                  <a:pt x="16" y="578"/>
                </a:cubicBezTo>
                <a:cubicBezTo>
                  <a:pt x="30" y="588"/>
                  <a:pt x="49" y="586"/>
                  <a:pt x="59" y="572"/>
                </a:cubicBezTo>
                <a:lnTo>
                  <a:pt x="159" y="434"/>
                </a:lnTo>
                <a:lnTo>
                  <a:pt x="110" y="398"/>
                </a:lnTo>
                <a:close/>
                <a:moveTo>
                  <a:pt x="127" y="375"/>
                </a:moveTo>
                <a:lnTo>
                  <a:pt x="176" y="412"/>
                </a:lnTo>
                <a:lnTo>
                  <a:pt x="190" y="392"/>
                </a:lnTo>
                <a:cubicBezTo>
                  <a:pt x="227" y="412"/>
                  <a:pt x="271" y="420"/>
                  <a:pt x="315" y="413"/>
                </a:cubicBezTo>
                <a:cubicBezTo>
                  <a:pt x="426" y="396"/>
                  <a:pt x="502" y="292"/>
                  <a:pt x="485" y="180"/>
                </a:cubicBezTo>
                <a:cubicBezTo>
                  <a:pt x="477" y="124"/>
                  <a:pt x="447" y="77"/>
                  <a:pt x="405" y="46"/>
                </a:cubicBezTo>
                <a:cubicBezTo>
                  <a:pt x="363" y="15"/>
                  <a:pt x="309" y="0"/>
                  <a:pt x="254" y="8"/>
                </a:cubicBezTo>
                <a:cubicBezTo>
                  <a:pt x="143" y="25"/>
                  <a:pt x="67" y="129"/>
                  <a:pt x="84" y="241"/>
                </a:cubicBezTo>
                <a:cubicBezTo>
                  <a:pt x="91" y="286"/>
                  <a:pt x="111" y="326"/>
                  <a:pt x="141" y="355"/>
                </a:cubicBezTo>
                <a:lnTo>
                  <a:pt x="127" y="37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5" name="Freeform 11">
            <a:extLst>
              <a:ext uri="{FF2B5EF4-FFF2-40B4-BE49-F238E27FC236}">
                <a16:creationId xmlns:a16="http://schemas.microsoft.com/office/drawing/2014/main" id="{5FF6D8A6-72B1-4477-968E-FCD6CDADFAA7}"/>
              </a:ext>
            </a:extLst>
          </p:cNvPr>
          <p:cNvSpPr>
            <a:spLocks noEditPoints="1"/>
          </p:cNvSpPr>
          <p:nvPr/>
        </p:nvSpPr>
        <p:spPr bwMode="auto">
          <a:xfrm>
            <a:off x="5416550" y="2687638"/>
            <a:ext cx="247650" cy="228600"/>
          </a:xfrm>
          <a:custGeom>
            <a:avLst/>
            <a:gdLst>
              <a:gd name="T0" fmla="*/ 240 w 651"/>
              <a:gd name="T1" fmla="*/ 337 h 604"/>
              <a:gd name="T2" fmla="*/ 495 w 651"/>
              <a:gd name="T3" fmla="*/ 368 h 604"/>
              <a:gd name="T4" fmla="*/ 497 w 651"/>
              <a:gd name="T5" fmla="*/ 375 h 604"/>
              <a:gd name="T6" fmla="*/ 458 w 651"/>
              <a:gd name="T7" fmla="*/ 214 h 604"/>
              <a:gd name="T8" fmla="*/ 458 w 651"/>
              <a:gd name="T9" fmla="*/ 326 h 604"/>
              <a:gd name="T10" fmla="*/ 538 w 651"/>
              <a:gd name="T11" fmla="*/ 243 h 604"/>
              <a:gd name="T12" fmla="*/ 566 w 651"/>
              <a:gd name="T13" fmla="*/ 363 h 604"/>
              <a:gd name="T14" fmla="*/ 566 w 651"/>
              <a:gd name="T15" fmla="*/ 246 h 604"/>
              <a:gd name="T16" fmla="*/ 532 w 651"/>
              <a:gd name="T17" fmla="*/ 135 h 604"/>
              <a:gd name="T18" fmla="*/ 393 w 651"/>
              <a:gd name="T19" fmla="*/ 156 h 604"/>
              <a:gd name="T20" fmla="*/ 384 w 651"/>
              <a:gd name="T21" fmla="*/ 367 h 604"/>
              <a:gd name="T22" fmla="*/ 361 w 651"/>
              <a:gd name="T23" fmla="*/ 340 h 604"/>
              <a:gd name="T24" fmla="*/ 427 w 651"/>
              <a:gd name="T25" fmla="*/ 105 h 604"/>
              <a:gd name="T26" fmla="*/ 607 w 651"/>
              <a:gd name="T27" fmla="*/ 220 h 604"/>
              <a:gd name="T28" fmla="*/ 618 w 651"/>
              <a:gd name="T29" fmla="*/ 389 h 604"/>
              <a:gd name="T30" fmla="*/ 635 w 651"/>
              <a:gd name="T31" fmla="*/ 429 h 604"/>
              <a:gd name="T32" fmla="*/ 634 w 651"/>
              <a:gd name="T33" fmla="*/ 523 h 604"/>
              <a:gd name="T34" fmla="*/ 430 w 651"/>
              <a:gd name="T35" fmla="*/ 539 h 604"/>
              <a:gd name="T36" fmla="*/ 541 w 651"/>
              <a:gd name="T37" fmla="*/ 475 h 604"/>
              <a:gd name="T38" fmla="*/ 567 w 651"/>
              <a:gd name="T39" fmla="*/ 476 h 604"/>
              <a:gd name="T40" fmla="*/ 608 w 651"/>
              <a:gd name="T41" fmla="*/ 525 h 604"/>
              <a:gd name="T42" fmla="*/ 528 w 651"/>
              <a:gd name="T43" fmla="*/ 415 h 604"/>
              <a:gd name="T44" fmla="*/ 415 w 651"/>
              <a:gd name="T45" fmla="*/ 420 h 604"/>
              <a:gd name="T46" fmla="*/ 426 w 651"/>
              <a:gd name="T47" fmla="*/ 373 h 604"/>
              <a:gd name="T48" fmla="*/ 385 w 651"/>
              <a:gd name="T49" fmla="*/ 247 h 604"/>
              <a:gd name="T50" fmla="*/ 386 w 651"/>
              <a:gd name="T51" fmla="*/ 219 h 604"/>
              <a:gd name="T52" fmla="*/ 476 w 651"/>
              <a:gd name="T53" fmla="*/ 181 h 604"/>
              <a:gd name="T54" fmla="*/ 186 w 651"/>
              <a:gd name="T55" fmla="*/ 125 h 604"/>
              <a:gd name="T56" fmla="*/ 228 w 651"/>
              <a:gd name="T57" fmla="*/ 101 h 604"/>
              <a:gd name="T58" fmla="*/ 314 w 651"/>
              <a:gd name="T59" fmla="*/ 168 h 604"/>
              <a:gd name="T60" fmla="*/ 258 w 651"/>
              <a:gd name="T61" fmla="*/ 32 h 604"/>
              <a:gd name="T62" fmla="*/ 98 w 651"/>
              <a:gd name="T63" fmla="*/ 151 h 604"/>
              <a:gd name="T64" fmla="*/ 140 w 651"/>
              <a:gd name="T65" fmla="*/ 103 h 604"/>
              <a:gd name="T66" fmla="*/ 135 w 651"/>
              <a:gd name="T67" fmla="*/ 134 h 604"/>
              <a:gd name="T68" fmla="*/ 255 w 651"/>
              <a:gd name="T69" fmla="*/ 283 h 604"/>
              <a:gd name="T70" fmla="*/ 280 w 651"/>
              <a:gd name="T71" fmla="*/ 142 h 604"/>
              <a:gd name="T72" fmla="*/ 224 w 651"/>
              <a:gd name="T73" fmla="*/ 157 h 604"/>
              <a:gd name="T74" fmla="*/ 137 w 651"/>
              <a:gd name="T75" fmla="*/ 130 h 604"/>
              <a:gd name="T76" fmla="*/ 111 w 651"/>
              <a:gd name="T77" fmla="*/ 392 h 604"/>
              <a:gd name="T78" fmla="*/ 77 w 651"/>
              <a:gd name="T79" fmla="*/ 578 h 604"/>
              <a:gd name="T80" fmla="*/ 91 w 651"/>
              <a:gd name="T81" fmla="*/ 485 h 604"/>
              <a:gd name="T82" fmla="*/ 116 w 651"/>
              <a:gd name="T83" fmla="*/ 565 h 604"/>
              <a:gd name="T84" fmla="*/ 285 w 651"/>
              <a:gd name="T85" fmla="*/ 578 h 604"/>
              <a:gd name="T86" fmla="*/ 309 w 651"/>
              <a:gd name="T87" fmla="*/ 471 h 604"/>
              <a:gd name="T88" fmla="*/ 326 w 651"/>
              <a:gd name="T89" fmla="*/ 578 h 604"/>
              <a:gd name="T90" fmla="*/ 322 w 651"/>
              <a:gd name="T91" fmla="*/ 400 h 604"/>
              <a:gd name="T92" fmla="*/ 207 w 651"/>
              <a:gd name="T93" fmla="*/ 423 h 604"/>
              <a:gd name="T94" fmla="*/ 1 w 651"/>
              <a:gd name="T95" fmla="*/ 502 h 604"/>
              <a:gd name="T96" fmla="*/ 133 w 651"/>
              <a:gd name="T97" fmla="*/ 358 h 604"/>
              <a:gd name="T98" fmla="*/ 94 w 651"/>
              <a:gd name="T99" fmla="*/ 230 h 604"/>
              <a:gd name="T100" fmla="*/ 77 w 651"/>
              <a:gd name="T101" fmla="*/ 70 h 604"/>
              <a:gd name="T102" fmla="*/ 280 w 651"/>
              <a:gd name="T103" fmla="*/ 11 h 604"/>
              <a:gd name="T104" fmla="*/ 327 w 651"/>
              <a:gd name="T105" fmla="*/ 218 h 604"/>
              <a:gd name="T106" fmla="*/ 269 w 651"/>
              <a:gd name="T107" fmla="*/ 350 h 604"/>
              <a:gd name="T108" fmla="*/ 408 w 651"/>
              <a:gd name="T109" fmla="*/ 470 h 604"/>
              <a:gd name="T110" fmla="*/ 371 w 651"/>
              <a:gd name="T111"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51" h="604">
                <a:moveTo>
                  <a:pt x="169" y="364"/>
                </a:moveTo>
                <a:lnTo>
                  <a:pt x="169" y="364"/>
                </a:lnTo>
                <a:cubicBezTo>
                  <a:pt x="182" y="374"/>
                  <a:pt x="194" y="383"/>
                  <a:pt x="207" y="390"/>
                </a:cubicBezTo>
                <a:cubicBezTo>
                  <a:pt x="214" y="386"/>
                  <a:pt x="222" y="381"/>
                  <a:pt x="229" y="376"/>
                </a:cubicBezTo>
                <a:cubicBezTo>
                  <a:pt x="235" y="371"/>
                  <a:pt x="241" y="367"/>
                  <a:pt x="245" y="363"/>
                </a:cubicBezTo>
                <a:lnTo>
                  <a:pt x="244" y="359"/>
                </a:lnTo>
                <a:cubicBezTo>
                  <a:pt x="243" y="354"/>
                  <a:pt x="242" y="349"/>
                  <a:pt x="241" y="344"/>
                </a:cubicBezTo>
                <a:cubicBezTo>
                  <a:pt x="240" y="342"/>
                  <a:pt x="240" y="339"/>
                  <a:pt x="240" y="337"/>
                </a:cubicBezTo>
                <a:cubicBezTo>
                  <a:pt x="239" y="333"/>
                  <a:pt x="239" y="329"/>
                  <a:pt x="237" y="326"/>
                </a:cubicBezTo>
                <a:cubicBezTo>
                  <a:pt x="234" y="326"/>
                  <a:pt x="231" y="327"/>
                  <a:pt x="229" y="327"/>
                </a:cubicBezTo>
                <a:cubicBezTo>
                  <a:pt x="221" y="329"/>
                  <a:pt x="214" y="330"/>
                  <a:pt x="207" y="330"/>
                </a:cubicBezTo>
                <a:cubicBezTo>
                  <a:pt x="200" y="330"/>
                  <a:pt x="193" y="329"/>
                  <a:pt x="185" y="327"/>
                </a:cubicBezTo>
                <a:lnTo>
                  <a:pt x="177" y="326"/>
                </a:lnTo>
                <a:lnTo>
                  <a:pt x="169" y="364"/>
                </a:lnTo>
                <a:close/>
                <a:moveTo>
                  <a:pt x="497" y="375"/>
                </a:moveTo>
                <a:cubicBezTo>
                  <a:pt x="496" y="373"/>
                  <a:pt x="496" y="371"/>
                  <a:pt x="495" y="368"/>
                </a:cubicBezTo>
                <a:cubicBezTo>
                  <a:pt x="494" y="364"/>
                  <a:pt x="493" y="360"/>
                  <a:pt x="491" y="357"/>
                </a:cubicBezTo>
                <a:lnTo>
                  <a:pt x="460" y="357"/>
                </a:lnTo>
                <a:lnTo>
                  <a:pt x="459" y="360"/>
                </a:lnTo>
                <a:cubicBezTo>
                  <a:pt x="458" y="363"/>
                  <a:pt x="457" y="365"/>
                  <a:pt x="456" y="368"/>
                </a:cubicBezTo>
                <a:cubicBezTo>
                  <a:pt x="456" y="370"/>
                  <a:pt x="455" y="372"/>
                  <a:pt x="454" y="375"/>
                </a:cubicBezTo>
                <a:lnTo>
                  <a:pt x="454" y="375"/>
                </a:lnTo>
                <a:cubicBezTo>
                  <a:pt x="461" y="381"/>
                  <a:pt x="468" y="385"/>
                  <a:pt x="476" y="385"/>
                </a:cubicBezTo>
                <a:cubicBezTo>
                  <a:pt x="483" y="385"/>
                  <a:pt x="490" y="381"/>
                  <a:pt x="497" y="375"/>
                </a:cubicBezTo>
                <a:close/>
                <a:moveTo>
                  <a:pt x="538" y="243"/>
                </a:moveTo>
                <a:lnTo>
                  <a:pt x="537" y="242"/>
                </a:lnTo>
                <a:cubicBezTo>
                  <a:pt x="536" y="242"/>
                  <a:pt x="536" y="241"/>
                  <a:pt x="535" y="241"/>
                </a:cubicBezTo>
                <a:cubicBezTo>
                  <a:pt x="523" y="238"/>
                  <a:pt x="512" y="234"/>
                  <a:pt x="501" y="229"/>
                </a:cubicBezTo>
                <a:cubicBezTo>
                  <a:pt x="490" y="224"/>
                  <a:pt x="479" y="218"/>
                  <a:pt x="469" y="211"/>
                </a:cubicBezTo>
                <a:cubicBezTo>
                  <a:pt x="468" y="210"/>
                  <a:pt x="467" y="209"/>
                  <a:pt x="465" y="209"/>
                </a:cubicBezTo>
                <a:lnTo>
                  <a:pt x="465" y="208"/>
                </a:lnTo>
                <a:lnTo>
                  <a:pt x="458" y="214"/>
                </a:lnTo>
                <a:cubicBezTo>
                  <a:pt x="452" y="219"/>
                  <a:pt x="446" y="224"/>
                  <a:pt x="440" y="228"/>
                </a:cubicBezTo>
                <a:cubicBezTo>
                  <a:pt x="434" y="232"/>
                  <a:pt x="427" y="235"/>
                  <a:pt x="420" y="239"/>
                </a:cubicBezTo>
                <a:lnTo>
                  <a:pt x="413" y="242"/>
                </a:lnTo>
                <a:lnTo>
                  <a:pt x="413" y="244"/>
                </a:lnTo>
                <a:cubicBezTo>
                  <a:pt x="414" y="256"/>
                  <a:pt x="417" y="267"/>
                  <a:pt x="421" y="278"/>
                </a:cubicBezTo>
                <a:cubicBezTo>
                  <a:pt x="425" y="289"/>
                  <a:pt x="431" y="299"/>
                  <a:pt x="439" y="309"/>
                </a:cubicBezTo>
                <a:cubicBezTo>
                  <a:pt x="441" y="312"/>
                  <a:pt x="444" y="315"/>
                  <a:pt x="447" y="318"/>
                </a:cubicBezTo>
                <a:cubicBezTo>
                  <a:pt x="451" y="321"/>
                  <a:pt x="454" y="324"/>
                  <a:pt x="458" y="326"/>
                </a:cubicBezTo>
                <a:cubicBezTo>
                  <a:pt x="464" y="330"/>
                  <a:pt x="470" y="331"/>
                  <a:pt x="476" y="331"/>
                </a:cubicBezTo>
                <a:cubicBezTo>
                  <a:pt x="482" y="331"/>
                  <a:pt x="488" y="329"/>
                  <a:pt x="493" y="326"/>
                </a:cubicBezTo>
                <a:cubicBezTo>
                  <a:pt x="497" y="324"/>
                  <a:pt x="500" y="321"/>
                  <a:pt x="503" y="318"/>
                </a:cubicBezTo>
                <a:cubicBezTo>
                  <a:pt x="506" y="316"/>
                  <a:pt x="509" y="313"/>
                  <a:pt x="512" y="310"/>
                </a:cubicBezTo>
                <a:cubicBezTo>
                  <a:pt x="519" y="301"/>
                  <a:pt x="525" y="291"/>
                  <a:pt x="529" y="280"/>
                </a:cubicBezTo>
                <a:cubicBezTo>
                  <a:pt x="534" y="270"/>
                  <a:pt x="537" y="258"/>
                  <a:pt x="539" y="247"/>
                </a:cubicBezTo>
                <a:cubicBezTo>
                  <a:pt x="539" y="246"/>
                  <a:pt x="538" y="245"/>
                  <a:pt x="538" y="244"/>
                </a:cubicBezTo>
                <a:lnTo>
                  <a:pt x="538" y="243"/>
                </a:lnTo>
                <a:close/>
                <a:moveTo>
                  <a:pt x="517" y="342"/>
                </a:moveTo>
                <a:lnTo>
                  <a:pt x="517" y="344"/>
                </a:lnTo>
                <a:cubicBezTo>
                  <a:pt x="520" y="365"/>
                  <a:pt x="529" y="382"/>
                  <a:pt x="542" y="392"/>
                </a:cubicBezTo>
                <a:cubicBezTo>
                  <a:pt x="556" y="403"/>
                  <a:pt x="574" y="408"/>
                  <a:pt x="595" y="407"/>
                </a:cubicBezTo>
                <a:lnTo>
                  <a:pt x="596" y="406"/>
                </a:lnTo>
                <a:cubicBezTo>
                  <a:pt x="596" y="406"/>
                  <a:pt x="595" y="405"/>
                  <a:pt x="594" y="405"/>
                </a:cubicBezTo>
                <a:lnTo>
                  <a:pt x="589" y="400"/>
                </a:lnTo>
                <a:cubicBezTo>
                  <a:pt x="577" y="389"/>
                  <a:pt x="570" y="376"/>
                  <a:pt x="566" y="363"/>
                </a:cubicBezTo>
                <a:cubicBezTo>
                  <a:pt x="563" y="350"/>
                  <a:pt x="563" y="335"/>
                  <a:pt x="567" y="320"/>
                </a:cubicBezTo>
                <a:cubicBezTo>
                  <a:pt x="570" y="310"/>
                  <a:pt x="573" y="300"/>
                  <a:pt x="575" y="290"/>
                </a:cubicBezTo>
                <a:cubicBezTo>
                  <a:pt x="577" y="280"/>
                  <a:pt x="578" y="270"/>
                  <a:pt x="580" y="260"/>
                </a:cubicBezTo>
                <a:cubicBezTo>
                  <a:pt x="580" y="252"/>
                  <a:pt x="581" y="244"/>
                  <a:pt x="581" y="237"/>
                </a:cubicBezTo>
                <a:lnTo>
                  <a:pt x="580" y="238"/>
                </a:lnTo>
                <a:cubicBezTo>
                  <a:pt x="579" y="240"/>
                  <a:pt x="577" y="242"/>
                  <a:pt x="574" y="243"/>
                </a:cubicBezTo>
                <a:cubicBezTo>
                  <a:pt x="572" y="244"/>
                  <a:pt x="570" y="245"/>
                  <a:pt x="567" y="246"/>
                </a:cubicBezTo>
                <a:lnTo>
                  <a:pt x="566" y="246"/>
                </a:lnTo>
                <a:cubicBezTo>
                  <a:pt x="563" y="265"/>
                  <a:pt x="558" y="282"/>
                  <a:pt x="550" y="298"/>
                </a:cubicBezTo>
                <a:cubicBezTo>
                  <a:pt x="542" y="315"/>
                  <a:pt x="531" y="329"/>
                  <a:pt x="517" y="342"/>
                </a:cubicBezTo>
                <a:close/>
                <a:moveTo>
                  <a:pt x="581" y="227"/>
                </a:moveTo>
                <a:lnTo>
                  <a:pt x="581" y="225"/>
                </a:lnTo>
                <a:cubicBezTo>
                  <a:pt x="580" y="213"/>
                  <a:pt x="578" y="201"/>
                  <a:pt x="575" y="190"/>
                </a:cubicBezTo>
                <a:cubicBezTo>
                  <a:pt x="572" y="181"/>
                  <a:pt x="569" y="173"/>
                  <a:pt x="565" y="166"/>
                </a:cubicBezTo>
                <a:cubicBezTo>
                  <a:pt x="560" y="159"/>
                  <a:pt x="555" y="152"/>
                  <a:pt x="548" y="146"/>
                </a:cubicBezTo>
                <a:cubicBezTo>
                  <a:pt x="543" y="142"/>
                  <a:pt x="538" y="138"/>
                  <a:pt x="532" y="135"/>
                </a:cubicBezTo>
                <a:cubicBezTo>
                  <a:pt x="527" y="133"/>
                  <a:pt x="521" y="131"/>
                  <a:pt x="514" y="131"/>
                </a:cubicBezTo>
                <a:cubicBezTo>
                  <a:pt x="509" y="131"/>
                  <a:pt x="505" y="131"/>
                  <a:pt x="500" y="132"/>
                </a:cubicBezTo>
                <a:cubicBezTo>
                  <a:pt x="496" y="132"/>
                  <a:pt x="492" y="134"/>
                  <a:pt x="488" y="137"/>
                </a:cubicBezTo>
                <a:cubicBezTo>
                  <a:pt x="484" y="139"/>
                  <a:pt x="480" y="141"/>
                  <a:pt x="476" y="141"/>
                </a:cubicBezTo>
                <a:cubicBezTo>
                  <a:pt x="472" y="141"/>
                  <a:pt x="469" y="140"/>
                  <a:pt x="464" y="137"/>
                </a:cubicBezTo>
                <a:cubicBezTo>
                  <a:pt x="455" y="132"/>
                  <a:pt x="446" y="130"/>
                  <a:pt x="437" y="130"/>
                </a:cubicBezTo>
                <a:cubicBezTo>
                  <a:pt x="428" y="131"/>
                  <a:pt x="419" y="135"/>
                  <a:pt x="410" y="141"/>
                </a:cubicBezTo>
                <a:cubicBezTo>
                  <a:pt x="403" y="145"/>
                  <a:pt x="398" y="150"/>
                  <a:pt x="393" y="156"/>
                </a:cubicBezTo>
                <a:cubicBezTo>
                  <a:pt x="389" y="162"/>
                  <a:pt x="385" y="169"/>
                  <a:pt x="382" y="176"/>
                </a:cubicBezTo>
                <a:cubicBezTo>
                  <a:pt x="377" y="188"/>
                  <a:pt x="373" y="201"/>
                  <a:pt x="372" y="214"/>
                </a:cubicBezTo>
                <a:cubicBezTo>
                  <a:pt x="370" y="227"/>
                  <a:pt x="370" y="240"/>
                  <a:pt x="371" y="253"/>
                </a:cubicBezTo>
                <a:cubicBezTo>
                  <a:pt x="372" y="264"/>
                  <a:pt x="374" y="275"/>
                  <a:pt x="376" y="286"/>
                </a:cubicBezTo>
                <a:cubicBezTo>
                  <a:pt x="378" y="297"/>
                  <a:pt x="381" y="308"/>
                  <a:pt x="384" y="319"/>
                </a:cubicBezTo>
                <a:cubicBezTo>
                  <a:pt x="386" y="326"/>
                  <a:pt x="387" y="333"/>
                  <a:pt x="388" y="340"/>
                </a:cubicBezTo>
                <a:cubicBezTo>
                  <a:pt x="388" y="347"/>
                  <a:pt x="388" y="354"/>
                  <a:pt x="386" y="361"/>
                </a:cubicBezTo>
                <a:cubicBezTo>
                  <a:pt x="385" y="363"/>
                  <a:pt x="384" y="365"/>
                  <a:pt x="384" y="367"/>
                </a:cubicBezTo>
                <a:cubicBezTo>
                  <a:pt x="383" y="370"/>
                  <a:pt x="382" y="372"/>
                  <a:pt x="381" y="374"/>
                </a:cubicBezTo>
                <a:cubicBezTo>
                  <a:pt x="379" y="376"/>
                  <a:pt x="377" y="378"/>
                  <a:pt x="374" y="379"/>
                </a:cubicBezTo>
                <a:cubicBezTo>
                  <a:pt x="371" y="380"/>
                  <a:pt x="368" y="380"/>
                  <a:pt x="365" y="379"/>
                </a:cubicBezTo>
                <a:lnTo>
                  <a:pt x="364" y="378"/>
                </a:lnTo>
                <a:cubicBezTo>
                  <a:pt x="362" y="377"/>
                  <a:pt x="360" y="375"/>
                  <a:pt x="358" y="373"/>
                </a:cubicBezTo>
                <a:cubicBezTo>
                  <a:pt x="357" y="370"/>
                  <a:pt x="356" y="367"/>
                  <a:pt x="358" y="364"/>
                </a:cubicBezTo>
                <a:lnTo>
                  <a:pt x="358" y="364"/>
                </a:lnTo>
                <a:cubicBezTo>
                  <a:pt x="361" y="356"/>
                  <a:pt x="362" y="348"/>
                  <a:pt x="361" y="340"/>
                </a:cubicBezTo>
                <a:cubicBezTo>
                  <a:pt x="360" y="332"/>
                  <a:pt x="358" y="323"/>
                  <a:pt x="356" y="315"/>
                </a:cubicBezTo>
                <a:cubicBezTo>
                  <a:pt x="353" y="304"/>
                  <a:pt x="350" y="293"/>
                  <a:pt x="348" y="282"/>
                </a:cubicBezTo>
                <a:cubicBezTo>
                  <a:pt x="346" y="271"/>
                  <a:pt x="345" y="260"/>
                  <a:pt x="344" y="248"/>
                </a:cubicBezTo>
                <a:cubicBezTo>
                  <a:pt x="344" y="235"/>
                  <a:pt x="344" y="221"/>
                  <a:pt x="346" y="208"/>
                </a:cubicBezTo>
                <a:cubicBezTo>
                  <a:pt x="348" y="195"/>
                  <a:pt x="351" y="181"/>
                  <a:pt x="356" y="169"/>
                </a:cubicBezTo>
                <a:cubicBezTo>
                  <a:pt x="360" y="160"/>
                  <a:pt x="365" y="151"/>
                  <a:pt x="370" y="143"/>
                </a:cubicBezTo>
                <a:cubicBezTo>
                  <a:pt x="376" y="136"/>
                  <a:pt x="382" y="129"/>
                  <a:pt x="390" y="123"/>
                </a:cubicBezTo>
                <a:cubicBezTo>
                  <a:pt x="402" y="113"/>
                  <a:pt x="414" y="108"/>
                  <a:pt x="427" y="105"/>
                </a:cubicBezTo>
                <a:cubicBezTo>
                  <a:pt x="440" y="103"/>
                  <a:pt x="454" y="104"/>
                  <a:pt x="468" y="109"/>
                </a:cubicBezTo>
                <a:cubicBezTo>
                  <a:pt x="470" y="110"/>
                  <a:pt x="473" y="111"/>
                  <a:pt x="475" y="111"/>
                </a:cubicBezTo>
                <a:cubicBezTo>
                  <a:pt x="478" y="111"/>
                  <a:pt x="480" y="111"/>
                  <a:pt x="483" y="110"/>
                </a:cubicBezTo>
                <a:cubicBezTo>
                  <a:pt x="498" y="104"/>
                  <a:pt x="513" y="103"/>
                  <a:pt x="527" y="106"/>
                </a:cubicBezTo>
                <a:cubicBezTo>
                  <a:pt x="541" y="109"/>
                  <a:pt x="555" y="116"/>
                  <a:pt x="567" y="128"/>
                </a:cubicBezTo>
                <a:cubicBezTo>
                  <a:pt x="576" y="135"/>
                  <a:pt x="582" y="144"/>
                  <a:pt x="588" y="153"/>
                </a:cubicBezTo>
                <a:cubicBezTo>
                  <a:pt x="593" y="163"/>
                  <a:pt x="597" y="173"/>
                  <a:pt x="600" y="183"/>
                </a:cubicBezTo>
                <a:cubicBezTo>
                  <a:pt x="604" y="195"/>
                  <a:pt x="606" y="208"/>
                  <a:pt x="607" y="220"/>
                </a:cubicBezTo>
                <a:cubicBezTo>
                  <a:pt x="608" y="232"/>
                  <a:pt x="607" y="245"/>
                  <a:pt x="606" y="257"/>
                </a:cubicBezTo>
                <a:cubicBezTo>
                  <a:pt x="605" y="269"/>
                  <a:pt x="603" y="280"/>
                  <a:pt x="601" y="291"/>
                </a:cubicBezTo>
                <a:cubicBezTo>
                  <a:pt x="599" y="302"/>
                  <a:pt x="596" y="313"/>
                  <a:pt x="593" y="324"/>
                </a:cubicBezTo>
                <a:lnTo>
                  <a:pt x="592" y="329"/>
                </a:lnTo>
                <a:cubicBezTo>
                  <a:pt x="592" y="331"/>
                  <a:pt x="591" y="333"/>
                  <a:pt x="591" y="335"/>
                </a:cubicBezTo>
                <a:cubicBezTo>
                  <a:pt x="589" y="343"/>
                  <a:pt x="590" y="350"/>
                  <a:pt x="592" y="357"/>
                </a:cubicBezTo>
                <a:cubicBezTo>
                  <a:pt x="594" y="364"/>
                  <a:pt x="598" y="371"/>
                  <a:pt x="603" y="377"/>
                </a:cubicBezTo>
                <a:cubicBezTo>
                  <a:pt x="608" y="382"/>
                  <a:pt x="612" y="386"/>
                  <a:pt x="618" y="389"/>
                </a:cubicBezTo>
                <a:cubicBezTo>
                  <a:pt x="623" y="393"/>
                  <a:pt x="628" y="396"/>
                  <a:pt x="634" y="398"/>
                </a:cubicBezTo>
                <a:lnTo>
                  <a:pt x="637" y="400"/>
                </a:lnTo>
                <a:cubicBezTo>
                  <a:pt x="640" y="401"/>
                  <a:pt x="643" y="403"/>
                  <a:pt x="646" y="404"/>
                </a:cubicBezTo>
                <a:cubicBezTo>
                  <a:pt x="647" y="406"/>
                  <a:pt x="649" y="407"/>
                  <a:pt x="650" y="409"/>
                </a:cubicBezTo>
                <a:cubicBezTo>
                  <a:pt x="651" y="411"/>
                  <a:pt x="651" y="414"/>
                  <a:pt x="651" y="416"/>
                </a:cubicBezTo>
                <a:cubicBezTo>
                  <a:pt x="651" y="418"/>
                  <a:pt x="650" y="420"/>
                  <a:pt x="649" y="422"/>
                </a:cubicBezTo>
                <a:cubicBezTo>
                  <a:pt x="647" y="424"/>
                  <a:pt x="646" y="425"/>
                  <a:pt x="644" y="426"/>
                </a:cubicBezTo>
                <a:cubicBezTo>
                  <a:pt x="641" y="427"/>
                  <a:pt x="638" y="428"/>
                  <a:pt x="635" y="429"/>
                </a:cubicBezTo>
                <a:lnTo>
                  <a:pt x="631" y="430"/>
                </a:lnTo>
                <a:lnTo>
                  <a:pt x="624" y="432"/>
                </a:lnTo>
                <a:lnTo>
                  <a:pt x="624" y="433"/>
                </a:lnTo>
                <a:cubicBezTo>
                  <a:pt x="624" y="435"/>
                  <a:pt x="625" y="437"/>
                  <a:pt x="625" y="438"/>
                </a:cubicBezTo>
                <a:cubicBezTo>
                  <a:pt x="628" y="446"/>
                  <a:pt x="630" y="454"/>
                  <a:pt x="632" y="462"/>
                </a:cubicBezTo>
                <a:cubicBezTo>
                  <a:pt x="633" y="470"/>
                  <a:pt x="634" y="478"/>
                  <a:pt x="634" y="486"/>
                </a:cubicBezTo>
                <a:cubicBezTo>
                  <a:pt x="634" y="494"/>
                  <a:pt x="634" y="503"/>
                  <a:pt x="634" y="511"/>
                </a:cubicBezTo>
                <a:lnTo>
                  <a:pt x="634" y="523"/>
                </a:lnTo>
                <a:cubicBezTo>
                  <a:pt x="634" y="533"/>
                  <a:pt x="631" y="543"/>
                  <a:pt x="624" y="549"/>
                </a:cubicBezTo>
                <a:cubicBezTo>
                  <a:pt x="617" y="556"/>
                  <a:pt x="608" y="560"/>
                  <a:pt x="598" y="560"/>
                </a:cubicBezTo>
                <a:cubicBezTo>
                  <a:pt x="549" y="563"/>
                  <a:pt x="494" y="560"/>
                  <a:pt x="445" y="560"/>
                </a:cubicBezTo>
                <a:cubicBezTo>
                  <a:pt x="443" y="560"/>
                  <a:pt x="442" y="560"/>
                  <a:pt x="440" y="560"/>
                </a:cubicBezTo>
                <a:cubicBezTo>
                  <a:pt x="438" y="560"/>
                  <a:pt x="437" y="559"/>
                  <a:pt x="435" y="559"/>
                </a:cubicBezTo>
                <a:cubicBezTo>
                  <a:pt x="432" y="558"/>
                  <a:pt x="430" y="556"/>
                  <a:pt x="429" y="554"/>
                </a:cubicBezTo>
                <a:cubicBezTo>
                  <a:pt x="427" y="552"/>
                  <a:pt x="427" y="549"/>
                  <a:pt x="427" y="546"/>
                </a:cubicBezTo>
                <a:cubicBezTo>
                  <a:pt x="427" y="543"/>
                  <a:pt x="428" y="541"/>
                  <a:pt x="430" y="539"/>
                </a:cubicBezTo>
                <a:cubicBezTo>
                  <a:pt x="431" y="537"/>
                  <a:pt x="433" y="536"/>
                  <a:pt x="435" y="536"/>
                </a:cubicBezTo>
                <a:cubicBezTo>
                  <a:pt x="438" y="535"/>
                  <a:pt x="440" y="535"/>
                  <a:pt x="443" y="535"/>
                </a:cubicBezTo>
                <a:cubicBezTo>
                  <a:pt x="445" y="535"/>
                  <a:pt x="448" y="535"/>
                  <a:pt x="450" y="535"/>
                </a:cubicBezTo>
                <a:lnTo>
                  <a:pt x="523" y="534"/>
                </a:lnTo>
                <a:cubicBezTo>
                  <a:pt x="527" y="534"/>
                  <a:pt x="531" y="534"/>
                  <a:pt x="535" y="534"/>
                </a:cubicBezTo>
                <a:lnTo>
                  <a:pt x="538" y="534"/>
                </a:lnTo>
                <a:cubicBezTo>
                  <a:pt x="541" y="531"/>
                  <a:pt x="541" y="528"/>
                  <a:pt x="541" y="525"/>
                </a:cubicBezTo>
                <a:cubicBezTo>
                  <a:pt x="540" y="509"/>
                  <a:pt x="541" y="492"/>
                  <a:pt x="541" y="475"/>
                </a:cubicBezTo>
                <a:cubicBezTo>
                  <a:pt x="541" y="473"/>
                  <a:pt x="541" y="471"/>
                  <a:pt x="541" y="469"/>
                </a:cubicBezTo>
                <a:cubicBezTo>
                  <a:pt x="541" y="467"/>
                  <a:pt x="542" y="464"/>
                  <a:pt x="542" y="462"/>
                </a:cubicBezTo>
                <a:cubicBezTo>
                  <a:pt x="543" y="459"/>
                  <a:pt x="544" y="457"/>
                  <a:pt x="546" y="456"/>
                </a:cubicBezTo>
                <a:cubicBezTo>
                  <a:pt x="548" y="454"/>
                  <a:pt x="551" y="453"/>
                  <a:pt x="554" y="453"/>
                </a:cubicBezTo>
                <a:cubicBezTo>
                  <a:pt x="557" y="453"/>
                  <a:pt x="559" y="454"/>
                  <a:pt x="561" y="456"/>
                </a:cubicBezTo>
                <a:cubicBezTo>
                  <a:pt x="564" y="457"/>
                  <a:pt x="565" y="460"/>
                  <a:pt x="566" y="462"/>
                </a:cubicBezTo>
                <a:cubicBezTo>
                  <a:pt x="566" y="465"/>
                  <a:pt x="566" y="467"/>
                  <a:pt x="566" y="469"/>
                </a:cubicBezTo>
                <a:cubicBezTo>
                  <a:pt x="566" y="471"/>
                  <a:pt x="566" y="473"/>
                  <a:pt x="567" y="476"/>
                </a:cubicBezTo>
                <a:lnTo>
                  <a:pt x="567" y="496"/>
                </a:lnTo>
                <a:cubicBezTo>
                  <a:pt x="567" y="504"/>
                  <a:pt x="567" y="513"/>
                  <a:pt x="567" y="521"/>
                </a:cubicBezTo>
                <a:cubicBezTo>
                  <a:pt x="567" y="524"/>
                  <a:pt x="567" y="527"/>
                  <a:pt x="567" y="530"/>
                </a:cubicBezTo>
                <a:lnTo>
                  <a:pt x="568" y="533"/>
                </a:lnTo>
                <a:cubicBezTo>
                  <a:pt x="573" y="534"/>
                  <a:pt x="578" y="535"/>
                  <a:pt x="583" y="535"/>
                </a:cubicBezTo>
                <a:cubicBezTo>
                  <a:pt x="588" y="535"/>
                  <a:pt x="594" y="534"/>
                  <a:pt x="599" y="534"/>
                </a:cubicBezTo>
                <a:cubicBezTo>
                  <a:pt x="602" y="533"/>
                  <a:pt x="603" y="532"/>
                  <a:pt x="605" y="531"/>
                </a:cubicBezTo>
                <a:cubicBezTo>
                  <a:pt x="606" y="530"/>
                  <a:pt x="607" y="527"/>
                  <a:pt x="608" y="525"/>
                </a:cubicBezTo>
                <a:lnTo>
                  <a:pt x="608" y="524"/>
                </a:lnTo>
                <a:cubicBezTo>
                  <a:pt x="609" y="511"/>
                  <a:pt x="609" y="498"/>
                  <a:pt x="608" y="485"/>
                </a:cubicBezTo>
                <a:cubicBezTo>
                  <a:pt x="607" y="472"/>
                  <a:pt x="605" y="460"/>
                  <a:pt x="600" y="447"/>
                </a:cubicBezTo>
                <a:cubicBezTo>
                  <a:pt x="599" y="444"/>
                  <a:pt x="597" y="441"/>
                  <a:pt x="595" y="438"/>
                </a:cubicBezTo>
                <a:lnTo>
                  <a:pt x="594" y="435"/>
                </a:lnTo>
                <a:lnTo>
                  <a:pt x="593" y="435"/>
                </a:lnTo>
                <a:cubicBezTo>
                  <a:pt x="577" y="433"/>
                  <a:pt x="562" y="432"/>
                  <a:pt x="548" y="426"/>
                </a:cubicBezTo>
                <a:cubicBezTo>
                  <a:pt x="541" y="423"/>
                  <a:pt x="534" y="419"/>
                  <a:pt x="528" y="415"/>
                </a:cubicBezTo>
                <a:cubicBezTo>
                  <a:pt x="522" y="410"/>
                  <a:pt x="517" y="405"/>
                  <a:pt x="512" y="400"/>
                </a:cubicBezTo>
                <a:lnTo>
                  <a:pt x="509" y="401"/>
                </a:lnTo>
                <a:cubicBezTo>
                  <a:pt x="499" y="406"/>
                  <a:pt x="488" y="411"/>
                  <a:pt x="476" y="411"/>
                </a:cubicBezTo>
                <a:cubicBezTo>
                  <a:pt x="469" y="411"/>
                  <a:pt x="463" y="410"/>
                  <a:pt x="457" y="407"/>
                </a:cubicBezTo>
                <a:cubicBezTo>
                  <a:pt x="451" y="406"/>
                  <a:pt x="446" y="403"/>
                  <a:pt x="440" y="400"/>
                </a:cubicBezTo>
                <a:lnTo>
                  <a:pt x="429" y="409"/>
                </a:lnTo>
                <a:cubicBezTo>
                  <a:pt x="426" y="412"/>
                  <a:pt x="423" y="415"/>
                  <a:pt x="419" y="417"/>
                </a:cubicBezTo>
                <a:cubicBezTo>
                  <a:pt x="418" y="418"/>
                  <a:pt x="416" y="419"/>
                  <a:pt x="415" y="420"/>
                </a:cubicBezTo>
                <a:cubicBezTo>
                  <a:pt x="413" y="420"/>
                  <a:pt x="411" y="421"/>
                  <a:pt x="409" y="421"/>
                </a:cubicBezTo>
                <a:cubicBezTo>
                  <a:pt x="407" y="421"/>
                  <a:pt x="405" y="421"/>
                  <a:pt x="403" y="420"/>
                </a:cubicBezTo>
                <a:cubicBezTo>
                  <a:pt x="401" y="419"/>
                  <a:pt x="399" y="417"/>
                  <a:pt x="398" y="415"/>
                </a:cubicBezTo>
                <a:cubicBezTo>
                  <a:pt x="396" y="412"/>
                  <a:pt x="396" y="410"/>
                  <a:pt x="396" y="408"/>
                </a:cubicBezTo>
                <a:cubicBezTo>
                  <a:pt x="396" y="406"/>
                  <a:pt x="397" y="403"/>
                  <a:pt x="399" y="401"/>
                </a:cubicBezTo>
                <a:cubicBezTo>
                  <a:pt x="399" y="400"/>
                  <a:pt x="400" y="399"/>
                  <a:pt x="402" y="398"/>
                </a:cubicBezTo>
                <a:cubicBezTo>
                  <a:pt x="403" y="397"/>
                  <a:pt x="404" y="396"/>
                  <a:pt x="405" y="395"/>
                </a:cubicBezTo>
                <a:cubicBezTo>
                  <a:pt x="414" y="389"/>
                  <a:pt x="421" y="382"/>
                  <a:pt x="426" y="373"/>
                </a:cubicBezTo>
                <a:cubicBezTo>
                  <a:pt x="430" y="364"/>
                  <a:pt x="433" y="354"/>
                  <a:pt x="435" y="344"/>
                </a:cubicBezTo>
                <a:lnTo>
                  <a:pt x="433" y="342"/>
                </a:lnTo>
                <a:cubicBezTo>
                  <a:pt x="432" y="340"/>
                  <a:pt x="430" y="338"/>
                  <a:pt x="429" y="337"/>
                </a:cubicBezTo>
                <a:cubicBezTo>
                  <a:pt x="418" y="326"/>
                  <a:pt x="409" y="314"/>
                  <a:pt x="403" y="301"/>
                </a:cubicBezTo>
                <a:cubicBezTo>
                  <a:pt x="396" y="288"/>
                  <a:pt x="392" y="274"/>
                  <a:pt x="388" y="260"/>
                </a:cubicBezTo>
                <a:cubicBezTo>
                  <a:pt x="388" y="258"/>
                  <a:pt x="388" y="257"/>
                  <a:pt x="388" y="255"/>
                </a:cubicBezTo>
                <a:lnTo>
                  <a:pt x="387" y="252"/>
                </a:lnTo>
                <a:cubicBezTo>
                  <a:pt x="387" y="250"/>
                  <a:pt x="386" y="248"/>
                  <a:pt x="385" y="247"/>
                </a:cubicBezTo>
                <a:cubicBezTo>
                  <a:pt x="385" y="245"/>
                  <a:pt x="383" y="244"/>
                  <a:pt x="382" y="243"/>
                </a:cubicBezTo>
                <a:cubicBezTo>
                  <a:pt x="380" y="243"/>
                  <a:pt x="379" y="242"/>
                  <a:pt x="378" y="240"/>
                </a:cubicBezTo>
                <a:cubicBezTo>
                  <a:pt x="377" y="239"/>
                  <a:pt x="376" y="238"/>
                  <a:pt x="375" y="236"/>
                </a:cubicBezTo>
                <a:lnTo>
                  <a:pt x="375" y="235"/>
                </a:lnTo>
                <a:cubicBezTo>
                  <a:pt x="374" y="232"/>
                  <a:pt x="374" y="229"/>
                  <a:pt x="376" y="226"/>
                </a:cubicBezTo>
                <a:cubicBezTo>
                  <a:pt x="377" y="224"/>
                  <a:pt x="379" y="221"/>
                  <a:pt x="382" y="220"/>
                </a:cubicBezTo>
                <a:lnTo>
                  <a:pt x="383" y="220"/>
                </a:lnTo>
                <a:cubicBezTo>
                  <a:pt x="384" y="219"/>
                  <a:pt x="385" y="219"/>
                  <a:pt x="386" y="219"/>
                </a:cubicBezTo>
                <a:cubicBezTo>
                  <a:pt x="388" y="219"/>
                  <a:pt x="389" y="218"/>
                  <a:pt x="390" y="218"/>
                </a:cubicBezTo>
                <a:cubicBezTo>
                  <a:pt x="401" y="218"/>
                  <a:pt x="411" y="215"/>
                  <a:pt x="420" y="209"/>
                </a:cubicBezTo>
                <a:cubicBezTo>
                  <a:pt x="429" y="204"/>
                  <a:pt x="437" y="197"/>
                  <a:pt x="445" y="189"/>
                </a:cubicBezTo>
                <a:cubicBezTo>
                  <a:pt x="446" y="188"/>
                  <a:pt x="447" y="187"/>
                  <a:pt x="449" y="185"/>
                </a:cubicBezTo>
                <a:cubicBezTo>
                  <a:pt x="450" y="183"/>
                  <a:pt x="452" y="181"/>
                  <a:pt x="453" y="180"/>
                </a:cubicBezTo>
                <a:cubicBezTo>
                  <a:pt x="456" y="177"/>
                  <a:pt x="459" y="176"/>
                  <a:pt x="462" y="175"/>
                </a:cubicBezTo>
                <a:cubicBezTo>
                  <a:pt x="465" y="175"/>
                  <a:pt x="468" y="176"/>
                  <a:pt x="471" y="178"/>
                </a:cubicBezTo>
                <a:cubicBezTo>
                  <a:pt x="473" y="179"/>
                  <a:pt x="474" y="180"/>
                  <a:pt x="476" y="181"/>
                </a:cubicBezTo>
                <a:lnTo>
                  <a:pt x="478" y="183"/>
                </a:lnTo>
                <a:cubicBezTo>
                  <a:pt x="490" y="194"/>
                  <a:pt x="503" y="202"/>
                  <a:pt x="518" y="208"/>
                </a:cubicBezTo>
                <a:cubicBezTo>
                  <a:pt x="532" y="214"/>
                  <a:pt x="547" y="218"/>
                  <a:pt x="563" y="218"/>
                </a:cubicBezTo>
                <a:cubicBezTo>
                  <a:pt x="565" y="218"/>
                  <a:pt x="566" y="218"/>
                  <a:pt x="568" y="219"/>
                </a:cubicBezTo>
                <a:cubicBezTo>
                  <a:pt x="569" y="219"/>
                  <a:pt x="571" y="219"/>
                  <a:pt x="572" y="220"/>
                </a:cubicBezTo>
                <a:cubicBezTo>
                  <a:pt x="575" y="220"/>
                  <a:pt x="577" y="222"/>
                  <a:pt x="579" y="224"/>
                </a:cubicBezTo>
                <a:cubicBezTo>
                  <a:pt x="579" y="225"/>
                  <a:pt x="580" y="226"/>
                  <a:pt x="581" y="227"/>
                </a:cubicBezTo>
                <a:close/>
                <a:moveTo>
                  <a:pt x="186" y="125"/>
                </a:moveTo>
                <a:lnTo>
                  <a:pt x="186" y="124"/>
                </a:lnTo>
                <a:cubicBezTo>
                  <a:pt x="185" y="122"/>
                  <a:pt x="185" y="120"/>
                  <a:pt x="184" y="119"/>
                </a:cubicBezTo>
                <a:cubicBezTo>
                  <a:pt x="183" y="114"/>
                  <a:pt x="183" y="110"/>
                  <a:pt x="184" y="107"/>
                </a:cubicBezTo>
                <a:cubicBezTo>
                  <a:pt x="185" y="103"/>
                  <a:pt x="187" y="100"/>
                  <a:pt x="190" y="97"/>
                </a:cubicBezTo>
                <a:cubicBezTo>
                  <a:pt x="193" y="94"/>
                  <a:pt x="197" y="92"/>
                  <a:pt x="201" y="92"/>
                </a:cubicBezTo>
                <a:cubicBezTo>
                  <a:pt x="205" y="92"/>
                  <a:pt x="209" y="93"/>
                  <a:pt x="214" y="95"/>
                </a:cubicBezTo>
                <a:lnTo>
                  <a:pt x="219" y="97"/>
                </a:lnTo>
                <a:cubicBezTo>
                  <a:pt x="222" y="99"/>
                  <a:pt x="225" y="100"/>
                  <a:pt x="228" y="101"/>
                </a:cubicBezTo>
                <a:cubicBezTo>
                  <a:pt x="236" y="105"/>
                  <a:pt x="245" y="108"/>
                  <a:pt x="253" y="111"/>
                </a:cubicBezTo>
                <a:cubicBezTo>
                  <a:pt x="262" y="113"/>
                  <a:pt x="270" y="115"/>
                  <a:pt x="280" y="115"/>
                </a:cubicBezTo>
                <a:cubicBezTo>
                  <a:pt x="289" y="116"/>
                  <a:pt x="295" y="118"/>
                  <a:pt x="299" y="121"/>
                </a:cubicBezTo>
                <a:cubicBezTo>
                  <a:pt x="303" y="125"/>
                  <a:pt x="306" y="131"/>
                  <a:pt x="308" y="140"/>
                </a:cubicBezTo>
                <a:cubicBezTo>
                  <a:pt x="309" y="145"/>
                  <a:pt x="310" y="150"/>
                  <a:pt x="310" y="154"/>
                </a:cubicBezTo>
                <a:lnTo>
                  <a:pt x="312" y="165"/>
                </a:lnTo>
                <a:cubicBezTo>
                  <a:pt x="313" y="166"/>
                  <a:pt x="313" y="167"/>
                  <a:pt x="313" y="168"/>
                </a:cubicBezTo>
                <a:lnTo>
                  <a:pt x="314" y="168"/>
                </a:lnTo>
                <a:cubicBezTo>
                  <a:pt x="316" y="157"/>
                  <a:pt x="317" y="146"/>
                  <a:pt x="318" y="136"/>
                </a:cubicBezTo>
                <a:cubicBezTo>
                  <a:pt x="318" y="124"/>
                  <a:pt x="318" y="112"/>
                  <a:pt x="317" y="101"/>
                </a:cubicBezTo>
                <a:cubicBezTo>
                  <a:pt x="316" y="97"/>
                  <a:pt x="316" y="93"/>
                  <a:pt x="315" y="89"/>
                </a:cubicBezTo>
                <a:cubicBezTo>
                  <a:pt x="314" y="84"/>
                  <a:pt x="313" y="80"/>
                  <a:pt x="311" y="76"/>
                </a:cubicBezTo>
                <a:cubicBezTo>
                  <a:pt x="308" y="67"/>
                  <a:pt x="304" y="60"/>
                  <a:pt x="298" y="53"/>
                </a:cubicBezTo>
                <a:cubicBezTo>
                  <a:pt x="292" y="47"/>
                  <a:pt x="285" y="42"/>
                  <a:pt x="276" y="38"/>
                </a:cubicBezTo>
                <a:cubicBezTo>
                  <a:pt x="273" y="37"/>
                  <a:pt x="270" y="36"/>
                  <a:pt x="267" y="35"/>
                </a:cubicBezTo>
                <a:cubicBezTo>
                  <a:pt x="264" y="34"/>
                  <a:pt x="261" y="33"/>
                  <a:pt x="258" y="32"/>
                </a:cubicBezTo>
                <a:cubicBezTo>
                  <a:pt x="252" y="31"/>
                  <a:pt x="246" y="30"/>
                  <a:pt x="240" y="29"/>
                </a:cubicBezTo>
                <a:cubicBezTo>
                  <a:pt x="234" y="28"/>
                  <a:pt x="228" y="27"/>
                  <a:pt x="222" y="27"/>
                </a:cubicBezTo>
                <a:cubicBezTo>
                  <a:pt x="209" y="26"/>
                  <a:pt x="197" y="26"/>
                  <a:pt x="184" y="27"/>
                </a:cubicBezTo>
                <a:cubicBezTo>
                  <a:pt x="172" y="28"/>
                  <a:pt x="159" y="31"/>
                  <a:pt x="147" y="34"/>
                </a:cubicBezTo>
                <a:cubicBezTo>
                  <a:pt x="134" y="39"/>
                  <a:pt x="123" y="45"/>
                  <a:pt x="116" y="54"/>
                </a:cubicBezTo>
                <a:cubicBezTo>
                  <a:pt x="108" y="62"/>
                  <a:pt x="102" y="73"/>
                  <a:pt x="100" y="87"/>
                </a:cubicBezTo>
                <a:cubicBezTo>
                  <a:pt x="97" y="97"/>
                  <a:pt x="96" y="108"/>
                  <a:pt x="96" y="119"/>
                </a:cubicBezTo>
                <a:cubicBezTo>
                  <a:pt x="96" y="130"/>
                  <a:pt x="97" y="140"/>
                  <a:pt x="98" y="151"/>
                </a:cubicBezTo>
                <a:cubicBezTo>
                  <a:pt x="98" y="155"/>
                  <a:pt x="99" y="159"/>
                  <a:pt x="100" y="163"/>
                </a:cubicBezTo>
                <a:lnTo>
                  <a:pt x="100" y="165"/>
                </a:lnTo>
                <a:lnTo>
                  <a:pt x="101" y="164"/>
                </a:lnTo>
                <a:cubicBezTo>
                  <a:pt x="101" y="163"/>
                  <a:pt x="102" y="162"/>
                  <a:pt x="102" y="160"/>
                </a:cubicBezTo>
                <a:lnTo>
                  <a:pt x="110" y="123"/>
                </a:lnTo>
                <a:cubicBezTo>
                  <a:pt x="111" y="118"/>
                  <a:pt x="113" y="114"/>
                  <a:pt x="117" y="110"/>
                </a:cubicBezTo>
                <a:cubicBezTo>
                  <a:pt x="120" y="107"/>
                  <a:pt x="124" y="105"/>
                  <a:pt x="129" y="104"/>
                </a:cubicBezTo>
                <a:cubicBezTo>
                  <a:pt x="133" y="103"/>
                  <a:pt x="137" y="103"/>
                  <a:pt x="140" y="103"/>
                </a:cubicBezTo>
                <a:cubicBezTo>
                  <a:pt x="144" y="104"/>
                  <a:pt x="147" y="105"/>
                  <a:pt x="151" y="107"/>
                </a:cubicBezTo>
                <a:cubicBezTo>
                  <a:pt x="156" y="110"/>
                  <a:pt x="161" y="112"/>
                  <a:pt x="166" y="115"/>
                </a:cubicBezTo>
                <a:cubicBezTo>
                  <a:pt x="170" y="117"/>
                  <a:pt x="174" y="119"/>
                  <a:pt x="178" y="121"/>
                </a:cubicBezTo>
                <a:cubicBezTo>
                  <a:pt x="180" y="122"/>
                  <a:pt x="182" y="123"/>
                  <a:pt x="185" y="124"/>
                </a:cubicBezTo>
                <a:lnTo>
                  <a:pt x="186" y="125"/>
                </a:lnTo>
                <a:close/>
                <a:moveTo>
                  <a:pt x="137" y="130"/>
                </a:moveTo>
                <a:lnTo>
                  <a:pt x="136" y="131"/>
                </a:lnTo>
                <a:cubicBezTo>
                  <a:pt x="135" y="132"/>
                  <a:pt x="135" y="133"/>
                  <a:pt x="135" y="134"/>
                </a:cubicBezTo>
                <a:lnTo>
                  <a:pt x="133" y="143"/>
                </a:lnTo>
                <a:cubicBezTo>
                  <a:pt x="128" y="166"/>
                  <a:pt x="122" y="188"/>
                  <a:pt x="117" y="212"/>
                </a:cubicBezTo>
                <a:cubicBezTo>
                  <a:pt x="117" y="213"/>
                  <a:pt x="117" y="214"/>
                  <a:pt x="117" y="215"/>
                </a:cubicBezTo>
                <a:cubicBezTo>
                  <a:pt x="118" y="217"/>
                  <a:pt x="118" y="218"/>
                  <a:pt x="118" y="220"/>
                </a:cubicBezTo>
                <a:cubicBezTo>
                  <a:pt x="123" y="232"/>
                  <a:pt x="128" y="243"/>
                  <a:pt x="135" y="254"/>
                </a:cubicBezTo>
                <a:cubicBezTo>
                  <a:pt x="141" y="264"/>
                  <a:pt x="149" y="274"/>
                  <a:pt x="159" y="283"/>
                </a:cubicBezTo>
                <a:cubicBezTo>
                  <a:pt x="175" y="297"/>
                  <a:pt x="191" y="304"/>
                  <a:pt x="207" y="304"/>
                </a:cubicBezTo>
                <a:cubicBezTo>
                  <a:pt x="223" y="304"/>
                  <a:pt x="239" y="297"/>
                  <a:pt x="255" y="283"/>
                </a:cubicBezTo>
                <a:cubicBezTo>
                  <a:pt x="264" y="274"/>
                  <a:pt x="272" y="265"/>
                  <a:pt x="279" y="255"/>
                </a:cubicBezTo>
                <a:cubicBezTo>
                  <a:pt x="285" y="244"/>
                  <a:pt x="291" y="233"/>
                  <a:pt x="295" y="222"/>
                </a:cubicBezTo>
                <a:cubicBezTo>
                  <a:pt x="296" y="220"/>
                  <a:pt x="296" y="218"/>
                  <a:pt x="296" y="216"/>
                </a:cubicBezTo>
                <a:cubicBezTo>
                  <a:pt x="297" y="213"/>
                  <a:pt x="296" y="211"/>
                  <a:pt x="296" y="209"/>
                </a:cubicBezTo>
                <a:cubicBezTo>
                  <a:pt x="293" y="196"/>
                  <a:pt x="290" y="183"/>
                  <a:pt x="287" y="171"/>
                </a:cubicBezTo>
                <a:lnTo>
                  <a:pt x="282" y="150"/>
                </a:lnTo>
                <a:cubicBezTo>
                  <a:pt x="282" y="148"/>
                  <a:pt x="281" y="146"/>
                  <a:pt x="281" y="144"/>
                </a:cubicBezTo>
                <a:lnTo>
                  <a:pt x="280" y="142"/>
                </a:lnTo>
                <a:cubicBezTo>
                  <a:pt x="269" y="141"/>
                  <a:pt x="259" y="139"/>
                  <a:pt x="249" y="136"/>
                </a:cubicBezTo>
                <a:cubicBezTo>
                  <a:pt x="238" y="134"/>
                  <a:pt x="228" y="130"/>
                  <a:pt x="217" y="126"/>
                </a:cubicBezTo>
                <a:lnTo>
                  <a:pt x="216" y="126"/>
                </a:lnTo>
                <a:lnTo>
                  <a:pt x="216" y="127"/>
                </a:lnTo>
                <a:cubicBezTo>
                  <a:pt x="217" y="129"/>
                  <a:pt x="217" y="131"/>
                  <a:pt x="218" y="133"/>
                </a:cubicBezTo>
                <a:cubicBezTo>
                  <a:pt x="219" y="136"/>
                  <a:pt x="220" y="138"/>
                  <a:pt x="221" y="141"/>
                </a:cubicBezTo>
                <a:cubicBezTo>
                  <a:pt x="222" y="144"/>
                  <a:pt x="223" y="147"/>
                  <a:pt x="224" y="150"/>
                </a:cubicBezTo>
                <a:cubicBezTo>
                  <a:pt x="225" y="152"/>
                  <a:pt x="225" y="155"/>
                  <a:pt x="224" y="157"/>
                </a:cubicBezTo>
                <a:cubicBezTo>
                  <a:pt x="223" y="160"/>
                  <a:pt x="222" y="162"/>
                  <a:pt x="220" y="164"/>
                </a:cubicBezTo>
                <a:cubicBezTo>
                  <a:pt x="218" y="165"/>
                  <a:pt x="216" y="166"/>
                  <a:pt x="213" y="167"/>
                </a:cubicBezTo>
                <a:cubicBezTo>
                  <a:pt x="211" y="167"/>
                  <a:pt x="209" y="167"/>
                  <a:pt x="206" y="166"/>
                </a:cubicBezTo>
                <a:cubicBezTo>
                  <a:pt x="204" y="165"/>
                  <a:pt x="201" y="163"/>
                  <a:pt x="198" y="162"/>
                </a:cubicBezTo>
                <a:lnTo>
                  <a:pt x="179" y="152"/>
                </a:lnTo>
                <a:cubicBezTo>
                  <a:pt x="170" y="147"/>
                  <a:pt x="160" y="142"/>
                  <a:pt x="149" y="136"/>
                </a:cubicBezTo>
                <a:cubicBezTo>
                  <a:pt x="146" y="134"/>
                  <a:pt x="143" y="133"/>
                  <a:pt x="140" y="131"/>
                </a:cubicBezTo>
                <a:lnTo>
                  <a:pt x="137" y="130"/>
                </a:lnTo>
                <a:close/>
                <a:moveTo>
                  <a:pt x="206" y="422"/>
                </a:moveTo>
                <a:lnTo>
                  <a:pt x="201" y="419"/>
                </a:lnTo>
                <a:cubicBezTo>
                  <a:pt x="197" y="416"/>
                  <a:pt x="194" y="414"/>
                  <a:pt x="191" y="412"/>
                </a:cubicBezTo>
                <a:lnTo>
                  <a:pt x="188" y="410"/>
                </a:lnTo>
                <a:cubicBezTo>
                  <a:pt x="176" y="402"/>
                  <a:pt x="165" y="394"/>
                  <a:pt x="153" y="386"/>
                </a:cubicBezTo>
                <a:cubicBezTo>
                  <a:pt x="151" y="384"/>
                  <a:pt x="149" y="383"/>
                  <a:pt x="147" y="383"/>
                </a:cubicBezTo>
                <a:cubicBezTo>
                  <a:pt x="145" y="382"/>
                  <a:pt x="142" y="382"/>
                  <a:pt x="140" y="383"/>
                </a:cubicBezTo>
                <a:cubicBezTo>
                  <a:pt x="130" y="385"/>
                  <a:pt x="121" y="388"/>
                  <a:pt x="111" y="392"/>
                </a:cubicBezTo>
                <a:cubicBezTo>
                  <a:pt x="102" y="395"/>
                  <a:pt x="93" y="399"/>
                  <a:pt x="84" y="405"/>
                </a:cubicBezTo>
                <a:cubicBezTo>
                  <a:pt x="71" y="413"/>
                  <a:pt x="59" y="422"/>
                  <a:pt x="51" y="434"/>
                </a:cubicBezTo>
                <a:cubicBezTo>
                  <a:pt x="42" y="446"/>
                  <a:pt x="36" y="459"/>
                  <a:pt x="32" y="474"/>
                </a:cubicBezTo>
                <a:cubicBezTo>
                  <a:pt x="29" y="488"/>
                  <a:pt x="27" y="503"/>
                  <a:pt x="27" y="517"/>
                </a:cubicBezTo>
                <a:cubicBezTo>
                  <a:pt x="26" y="531"/>
                  <a:pt x="26" y="546"/>
                  <a:pt x="27" y="560"/>
                </a:cubicBezTo>
                <a:cubicBezTo>
                  <a:pt x="27" y="566"/>
                  <a:pt x="29" y="570"/>
                  <a:pt x="32" y="573"/>
                </a:cubicBezTo>
                <a:cubicBezTo>
                  <a:pt x="36" y="576"/>
                  <a:pt x="40" y="578"/>
                  <a:pt x="47" y="578"/>
                </a:cubicBezTo>
                <a:cubicBezTo>
                  <a:pt x="57" y="578"/>
                  <a:pt x="67" y="578"/>
                  <a:pt x="77" y="578"/>
                </a:cubicBezTo>
                <a:lnTo>
                  <a:pt x="82" y="578"/>
                </a:lnTo>
                <a:cubicBezTo>
                  <a:pt x="84" y="578"/>
                  <a:pt x="86" y="578"/>
                  <a:pt x="88" y="577"/>
                </a:cubicBezTo>
                <a:lnTo>
                  <a:pt x="89" y="577"/>
                </a:lnTo>
                <a:lnTo>
                  <a:pt x="90" y="573"/>
                </a:lnTo>
                <a:cubicBezTo>
                  <a:pt x="90" y="570"/>
                  <a:pt x="90" y="566"/>
                  <a:pt x="90" y="563"/>
                </a:cubicBezTo>
                <a:lnTo>
                  <a:pt x="90" y="533"/>
                </a:lnTo>
                <a:cubicBezTo>
                  <a:pt x="90" y="521"/>
                  <a:pt x="90" y="508"/>
                  <a:pt x="90" y="492"/>
                </a:cubicBezTo>
                <a:cubicBezTo>
                  <a:pt x="90" y="490"/>
                  <a:pt x="90" y="488"/>
                  <a:pt x="91" y="485"/>
                </a:cubicBezTo>
                <a:cubicBezTo>
                  <a:pt x="91" y="483"/>
                  <a:pt x="92" y="481"/>
                  <a:pt x="92" y="479"/>
                </a:cubicBezTo>
                <a:cubicBezTo>
                  <a:pt x="93" y="476"/>
                  <a:pt x="95" y="474"/>
                  <a:pt x="97" y="473"/>
                </a:cubicBezTo>
                <a:cubicBezTo>
                  <a:pt x="99" y="471"/>
                  <a:pt x="102" y="471"/>
                  <a:pt x="105" y="471"/>
                </a:cubicBezTo>
                <a:cubicBezTo>
                  <a:pt x="108" y="472"/>
                  <a:pt x="110" y="473"/>
                  <a:pt x="112" y="474"/>
                </a:cubicBezTo>
                <a:cubicBezTo>
                  <a:pt x="114" y="476"/>
                  <a:pt x="115" y="478"/>
                  <a:pt x="116" y="481"/>
                </a:cubicBezTo>
                <a:cubicBezTo>
                  <a:pt x="116" y="483"/>
                  <a:pt x="116" y="486"/>
                  <a:pt x="116" y="488"/>
                </a:cubicBezTo>
                <a:lnTo>
                  <a:pt x="116" y="494"/>
                </a:lnTo>
                <a:lnTo>
                  <a:pt x="116" y="565"/>
                </a:lnTo>
                <a:lnTo>
                  <a:pt x="116" y="568"/>
                </a:lnTo>
                <a:cubicBezTo>
                  <a:pt x="116" y="571"/>
                  <a:pt x="116" y="574"/>
                  <a:pt x="118" y="577"/>
                </a:cubicBezTo>
                <a:lnTo>
                  <a:pt x="120" y="577"/>
                </a:lnTo>
                <a:cubicBezTo>
                  <a:pt x="122" y="578"/>
                  <a:pt x="125" y="578"/>
                  <a:pt x="127" y="578"/>
                </a:cubicBezTo>
                <a:cubicBezTo>
                  <a:pt x="134" y="578"/>
                  <a:pt x="141" y="578"/>
                  <a:pt x="148" y="578"/>
                </a:cubicBezTo>
                <a:lnTo>
                  <a:pt x="188" y="578"/>
                </a:lnTo>
                <a:cubicBezTo>
                  <a:pt x="219" y="578"/>
                  <a:pt x="250" y="578"/>
                  <a:pt x="281" y="578"/>
                </a:cubicBezTo>
                <a:lnTo>
                  <a:pt x="285" y="578"/>
                </a:lnTo>
                <a:cubicBezTo>
                  <a:pt x="289" y="578"/>
                  <a:pt x="293" y="578"/>
                  <a:pt x="297" y="576"/>
                </a:cubicBezTo>
                <a:lnTo>
                  <a:pt x="297" y="573"/>
                </a:lnTo>
                <a:cubicBezTo>
                  <a:pt x="297" y="569"/>
                  <a:pt x="298" y="566"/>
                  <a:pt x="298" y="562"/>
                </a:cubicBezTo>
                <a:lnTo>
                  <a:pt x="298" y="495"/>
                </a:lnTo>
                <a:lnTo>
                  <a:pt x="298" y="488"/>
                </a:lnTo>
                <a:cubicBezTo>
                  <a:pt x="298" y="486"/>
                  <a:pt x="298" y="484"/>
                  <a:pt x="298" y="482"/>
                </a:cubicBezTo>
                <a:cubicBezTo>
                  <a:pt x="299" y="479"/>
                  <a:pt x="300" y="476"/>
                  <a:pt x="302" y="475"/>
                </a:cubicBezTo>
                <a:cubicBezTo>
                  <a:pt x="303" y="473"/>
                  <a:pt x="306" y="472"/>
                  <a:pt x="309" y="471"/>
                </a:cubicBezTo>
                <a:cubicBezTo>
                  <a:pt x="312" y="471"/>
                  <a:pt x="315" y="471"/>
                  <a:pt x="318" y="473"/>
                </a:cubicBezTo>
                <a:cubicBezTo>
                  <a:pt x="320" y="475"/>
                  <a:pt x="322" y="477"/>
                  <a:pt x="322" y="480"/>
                </a:cubicBezTo>
                <a:cubicBezTo>
                  <a:pt x="323" y="483"/>
                  <a:pt x="323" y="485"/>
                  <a:pt x="323" y="488"/>
                </a:cubicBezTo>
                <a:cubicBezTo>
                  <a:pt x="324" y="490"/>
                  <a:pt x="324" y="493"/>
                  <a:pt x="324" y="495"/>
                </a:cubicBezTo>
                <a:cubicBezTo>
                  <a:pt x="324" y="508"/>
                  <a:pt x="324" y="519"/>
                  <a:pt x="324" y="529"/>
                </a:cubicBezTo>
                <a:cubicBezTo>
                  <a:pt x="324" y="541"/>
                  <a:pt x="324" y="554"/>
                  <a:pt x="324" y="566"/>
                </a:cubicBezTo>
                <a:lnTo>
                  <a:pt x="324" y="568"/>
                </a:lnTo>
                <a:cubicBezTo>
                  <a:pt x="324" y="572"/>
                  <a:pt x="324" y="575"/>
                  <a:pt x="326" y="578"/>
                </a:cubicBezTo>
                <a:cubicBezTo>
                  <a:pt x="336" y="579"/>
                  <a:pt x="346" y="578"/>
                  <a:pt x="356" y="578"/>
                </a:cubicBezTo>
                <a:lnTo>
                  <a:pt x="366" y="578"/>
                </a:lnTo>
                <a:cubicBezTo>
                  <a:pt x="373" y="578"/>
                  <a:pt x="378" y="576"/>
                  <a:pt x="382" y="573"/>
                </a:cubicBezTo>
                <a:cubicBezTo>
                  <a:pt x="385" y="569"/>
                  <a:pt x="387" y="564"/>
                  <a:pt x="387" y="557"/>
                </a:cubicBezTo>
                <a:cubicBezTo>
                  <a:pt x="388" y="545"/>
                  <a:pt x="388" y="534"/>
                  <a:pt x="388" y="523"/>
                </a:cubicBezTo>
                <a:cubicBezTo>
                  <a:pt x="387" y="511"/>
                  <a:pt x="387" y="500"/>
                  <a:pt x="385" y="488"/>
                </a:cubicBezTo>
                <a:cubicBezTo>
                  <a:pt x="382" y="468"/>
                  <a:pt x="375" y="450"/>
                  <a:pt x="364" y="435"/>
                </a:cubicBezTo>
                <a:cubicBezTo>
                  <a:pt x="354" y="421"/>
                  <a:pt x="340" y="409"/>
                  <a:pt x="322" y="400"/>
                </a:cubicBezTo>
                <a:cubicBezTo>
                  <a:pt x="316" y="398"/>
                  <a:pt x="310" y="395"/>
                  <a:pt x="304" y="392"/>
                </a:cubicBezTo>
                <a:cubicBezTo>
                  <a:pt x="297" y="390"/>
                  <a:pt x="291" y="388"/>
                  <a:pt x="285" y="386"/>
                </a:cubicBezTo>
                <a:lnTo>
                  <a:pt x="279" y="384"/>
                </a:lnTo>
                <a:cubicBezTo>
                  <a:pt x="273" y="382"/>
                  <a:pt x="270" y="382"/>
                  <a:pt x="268" y="382"/>
                </a:cubicBezTo>
                <a:cubicBezTo>
                  <a:pt x="266" y="382"/>
                  <a:pt x="263" y="384"/>
                  <a:pt x="257" y="388"/>
                </a:cubicBezTo>
                <a:lnTo>
                  <a:pt x="253" y="391"/>
                </a:lnTo>
                <a:cubicBezTo>
                  <a:pt x="244" y="398"/>
                  <a:pt x="233" y="405"/>
                  <a:pt x="223" y="412"/>
                </a:cubicBezTo>
                <a:lnTo>
                  <a:pt x="207" y="423"/>
                </a:lnTo>
                <a:lnTo>
                  <a:pt x="206" y="422"/>
                </a:lnTo>
                <a:close/>
                <a:moveTo>
                  <a:pt x="205" y="604"/>
                </a:moveTo>
                <a:lnTo>
                  <a:pt x="55" y="604"/>
                </a:lnTo>
                <a:cubicBezTo>
                  <a:pt x="51" y="604"/>
                  <a:pt x="48" y="604"/>
                  <a:pt x="45" y="604"/>
                </a:cubicBezTo>
                <a:cubicBezTo>
                  <a:pt x="32" y="604"/>
                  <a:pt x="22" y="599"/>
                  <a:pt x="14" y="592"/>
                </a:cubicBezTo>
                <a:cubicBezTo>
                  <a:pt x="6" y="585"/>
                  <a:pt x="1" y="574"/>
                  <a:pt x="1" y="562"/>
                </a:cubicBezTo>
                <a:cubicBezTo>
                  <a:pt x="0" y="552"/>
                  <a:pt x="0" y="542"/>
                  <a:pt x="0" y="532"/>
                </a:cubicBezTo>
                <a:cubicBezTo>
                  <a:pt x="1" y="522"/>
                  <a:pt x="1" y="512"/>
                  <a:pt x="1" y="502"/>
                </a:cubicBezTo>
                <a:cubicBezTo>
                  <a:pt x="2" y="495"/>
                  <a:pt x="3" y="488"/>
                  <a:pt x="4" y="481"/>
                </a:cubicBezTo>
                <a:cubicBezTo>
                  <a:pt x="5" y="474"/>
                  <a:pt x="7" y="468"/>
                  <a:pt x="9" y="461"/>
                </a:cubicBezTo>
                <a:cubicBezTo>
                  <a:pt x="14" y="444"/>
                  <a:pt x="21" y="429"/>
                  <a:pt x="31" y="416"/>
                </a:cubicBezTo>
                <a:cubicBezTo>
                  <a:pt x="41" y="404"/>
                  <a:pt x="53" y="393"/>
                  <a:pt x="68" y="384"/>
                </a:cubicBezTo>
                <a:cubicBezTo>
                  <a:pt x="77" y="378"/>
                  <a:pt x="86" y="374"/>
                  <a:pt x="96" y="370"/>
                </a:cubicBezTo>
                <a:cubicBezTo>
                  <a:pt x="105" y="366"/>
                  <a:pt x="115" y="363"/>
                  <a:pt x="125" y="360"/>
                </a:cubicBezTo>
                <a:lnTo>
                  <a:pt x="126" y="359"/>
                </a:lnTo>
                <a:cubicBezTo>
                  <a:pt x="128" y="359"/>
                  <a:pt x="131" y="358"/>
                  <a:pt x="133" y="358"/>
                </a:cubicBezTo>
                <a:cubicBezTo>
                  <a:pt x="137" y="357"/>
                  <a:pt x="140" y="356"/>
                  <a:pt x="142" y="354"/>
                </a:cubicBezTo>
                <a:cubicBezTo>
                  <a:pt x="145" y="351"/>
                  <a:pt x="146" y="348"/>
                  <a:pt x="147" y="344"/>
                </a:cubicBezTo>
                <a:cubicBezTo>
                  <a:pt x="148" y="337"/>
                  <a:pt x="149" y="330"/>
                  <a:pt x="150" y="323"/>
                </a:cubicBezTo>
                <a:lnTo>
                  <a:pt x="150" y="317"/>
                </a:lnTo>
                <a:cubicBezTo>
                  <a:pt x="151" y="315"/>
                  <a:pt x="150" y="313"/>
                  <a:pt x="150" y="311"/>
                </a:cubicBezTo>
                <a:cubicBezTo>
                  <a:pt x="149" y="309"/>
                  <a:pt x="147" y="307"/>
                  <a:pt x="146" y="306"/>
                </a:cubicBezTo>
                <a:cubicBezTo>
                  <a:pt x="133" y="295"/>
                  <a:pt x="123" y="284"/>
                  <a:pt x="115" y="271"/>
                </a:cubicBezTo>
                <a:cubicBezTo>
                  <a:pt x="106" y="258"/>
                  <a:pt x="100" y="244"/>
                  <a:pt x="94" y="230"/>
                </a:cubicBezTo>
                <a:lnTo>
                  <a:pt x="93" y="228"/>
                </a:lnTo>
                <a:cubicBezTo>
                  <a:pt x="92" y="225"/>
                  <a:pt x="91" y="222"/>
                  <a:pt x="90" y="221"/>
                </a:cubicBezTo>
                <a:cubicBezTo>
                  <a:pt x="86" y="217"/>
                  <a:pt x="84" y="214"/>
                  <a:pt x="82" y="210"/>
                </a:cubicBezTo>
                <a:cubicBezTo>
                  <a:pt x="81" y="206"/>
                  <a:pt x="80" y="202"/>
                  <a:pt x="79" y="198"/>
                </a:cubicBezTo>
                <a:cubicBezTo>
                  <a:pt x="76" y="183"/>
                  <a:pt x="74" y="169"/>
                  <a:pt x="72" y="154"/>
                </a:cubicBezTo>
                <a:cubicBezTo>
                  <a:pt x="70" y="140"/>
                  <a:pt x="70" y="125"/>
                  <a:pt x="70" y="110"/>
                </a:cubicBezTo>
                <a:cubicBezTo>
                  <a:pt x="70" y="103"/>
                  <a:pt x="71" y="96"/>
                  <a:pt x="72" y="90"/>
                </a:cubicBezTo>
                <a:cubicBezTo>
                  <a:pt x="73" y="83"/>
                  <a:pt x="75" y="76"/>
                  <a:pt x="77" y="70"/>
                </a:cubicBezTo>
                <a:cubicBezTo>
                  <a:pt x="81" y="56"/>
                  <a:pt x="88" y="45"/>
                  <a:pt x="96" y="35"/>
                </a:cubicBezTo>
                <a:cubicBezTo>
                  <a:pt x="105" y="26"/>
                  <a:pt x="116" y="19"/>
                  <a:pt x="129" y="13"/>
                </a:cubicBezTo>
                <a:cubicBezTo>
                  <a:pt x="134" y="11"/>
                  <a:pt x="140" y="9"/>
                  <a:pt x="145" y="8"/>
                </a:cubicBezTo>
                <a:cubicBezTo>
                  <a:pt x="151" y="6"/>
                  <a:pt x="156" y="5"/>
                  <a:pt x="162" y="4"/>
                </a:cubicBezTo>
                <a:cubicBezTo>
                  <a:pt x="179" y="1"/>
                  <a:pt x="196" y="0"/>
                  <a:pt x="213" y="0"/>
                </a:cubicBezTo>
                <a:cubicBezTo>
                  <a:pt x="230" y="0"/>
                  <a:pt x="246" y="2"/>
                  <a:pt x="263" y="6"/>
                </a:cubicBezTo>
                <a:cubicBezTo>
                  <a:pt x="266" y="7"/>
                  <a:pt x="269" y="8"/>
                  <a:pt x="272" y="8"/>
                </a:cubicBezTo>
                <a:cubicBezTo>
                  <a:pt x="275" y="9"/>
                  <a:pt x="277" y="10"/>
                  <a:pt x="280" y="11"/>
                </a:cubicBezTo>
                <a:cubicBezTo>
                  <a:pt x="295" y="17"/>
                  <a:pt x="307" y="25"/>
                  <a:pt x="317" y="35"/>
                </a:cubicBezTo>
                <a:cubicBezTo>
                  <a:pt x="327" y="46"/>
                  <a:pt x="334" y="59"/>
                  <a:pt x="338" y="74"/>
                </a:cubicBezTo>
                <a:cubicBezTo>
                  <a:pt x="342" y="86"/>
                  <a:pt x="343" y="98"/>
                  <a:pt x="344" y="110"/>
                </a:cubicBezTo>
                <a:cubicBezTo>
                  <a:pt x="345" y="121"/>
                  <a:pt x="344" y="133"/>
                  <a:pt x="343" y="145"/>
                </a:cubicBezTo>
                <a:cubicBezTo>
                  <a:pt x="341" y="162"/>
                  <a:pt x="338" y="179"/>
                  <a:pt x="335" y="196"/>
                </a:cubicBezTo>
                <a:lnTo>
                  <a:pt x="334" y="202"/>
                </a:lnTo>
                <a:cubicBezTo>
                  <a:pt x="333" y="205"/>
                  <a:pt x="333" y="208"/>
                  <a:pt x="331" y="211"/>
                </a:cubicBezTo>
                <a:cubicBezTo>
                  <a:pt x="330" y="213"/>
                  <a:pt x="329" y="216"/>
                  <a:pt x="327" y="218"/>
                </a:cubicBezTo>
                <a:cubicBezTo>
                  <a:pt x="325" y="220"/>
                  <a:pt x="324" y="222"/>
                  <a:pt x="322" y="225"/>
                </a:cubicBezTo>
                <a:cubicBezTo>
                  <a:pt x="321" y="227"/>
                  <a:pt x="320" y="230"/>
                  <a:pt x="319" y="232"/>
                </a:cubicBezTo>
                <a:cubicBezTo>
                  <a:pt x="314" y="246"/>
                  <a:pt x="307" y="260"/>
                  <a:pt x="299" y="272"/>
                </a:cubicBezTo>
                <a:cubicBezTo>
                  <a:pt x="290" y="284"/>
                  <a:pt x="281" y="295"/>
                  <a:pt x="269" y="305"/>
                </a:cubicBezTo>
                <a:cubicBezTo>
                  <a:pt x="267" y="307"/>
                  <a:pt x="265" y="309"/>
                  <a:pt x="264" y="311"/>
                </a:cubicBezTo>
                <a:cubicBezTo>
                  <a:pt x="264" y="312"/>
                  <a:pt x="263" y="315"/>
                  <a:pt x="264" y="317"/>
                </a:cubicBezTo>
                <a:lnTo>
                  <a:pt x="266" y="333"/>
                </a:lnTo>
                <a:cubicBezTo>
                  <a:pt x="267" y="339"/>
                  <a:pt x="268" y="344"/>
                  <a:pt x="269" y="350"/>
                </a:cubicBezTo>
                <a:cubicBezTo>
                  <a:pt x="270" y="352"/>
                  <a:pt x="271" y="353"/>
                  <a:pt x="272" y="354"/>
                </a:cubicBezTo>
                <a:cubicBezTo>
                  <a:pt x="273" y="355"/>
                  <a:pt x="274" y="356"/>
                  <a:pt x="276" y="356"/>
                </a:cubicBezTo>
                <a:lnTo>
                  <a:pt x="281" y="358"/>
                </a:lnTo>
                <a:cubicBezTo>
                  <a:pt x="289" y="360"/>
                  <a:pt x="298" y="362"/>
                  <a:pt x="306" y="365"/>
                </a:cubicBezTo>
                <a:cubicBezTo>
                  <a:pt x="312" y="368"/>
                  <a:pt x="319" y="370"/>
                  <a:pt x="325" y="373"/>
                </a:cubicBezTo>
                <a:cubicBezTo>
                  <a:pt x="331" y="376"/>
                  <a:pt x="338" y="379"/>
                  <a:pt x="344" y="383"/>
                </a:cubicBezTo>
                <a:cubicBezTo>
                  <a:pt x="361" y="392"/>
                  <a:pt x="375" y="405"/>
                  <a:pt x="385" y="419"/>
                </a:cubicBezTo>
                <a:cubicBezTo>
                  <a:pt x="396" y="434"/>
                  <a:pt x="403" y="451"/>
                  <a:pt x="408" y="470"/>
                </a:cubicBezTo>
                <a:cubicBezTo>
                  <a:pt x="409" y="477"/>
                  <a:pt x="410" y="485"/>
                  <a:pt x="411" y="492"/>
                </a:cubicBezTo>
                <a:cubicBezTo>
                  <a:pt x="412" y="500"/>
                  <a:pt x="413" y="507"/>
                  <a:pt x="413" y="515"/>
                </a:cubicBezTo>
                <a:cubicBezTo>
                  <a:pt x="414" y="522"/>
                  <a:pt x="414" y="529"/>
                  <a:pt x="414" y="536"/>
                </a:cubicBezTo>
                <a:cubicBezTo>
                  <a:pt x="414" y="544"/>
                  <a:pt x="414" y="551"/>
                  <a:pt x="414" y="558"/>
                </a:cubicBezTo>
                <a:cubicBezTo>
                  <a:pt x="413" y="562"/>
                  <a:pt x="413" y="565"/>
                  <a:pt x="412" y="569"/>
                </a:cubicBezTo>
                <a:cubicBezTo>
                  <a:pt x="412" y="572"/>
                  <a:pt x="411" y="575"/>
                  <a:pt x="409" y="578"/>
                </a:cubicBezTo>
                <a:cubicBezTo>
                  <a:pt x="406" y="586"/>
                  <a:pt x="401" y="593"/>
                  <a:pt x="394" y="597"/>
                </a:cubicBezTo>
                <a:cubicBezTo>
                  <a:pt x="388" y="601"/>
                  <a:pt x="380" y="604"/>
                  <a:pt x="371" y="604"/>
                </a:cubicBezTo>
                <a:cubicBezTo>
                  <a:pt x="356" y="604"/>
                  <a:pt x="341" y="604"/>
                  <a:pt x="326" y="604"/>
                </a:cubicBezTo>
                <a:cubicBezTo>
                  <a:pt x="286" y="604"/>
                  <a:pt x="245" y="604"/>
                  <a:pt x="205" y="60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6" name="Freeform 12">
            <a:extLst>
              <a:ext uri="{FF2B5EF4-FFF2-40B4-BE49-F238E27FC236}">
                <a16:creationId xmlns:a16="http://schemas.microsoft.com/office/drawing/2014/main" id="{B50CE8DC-2CAD-47B9-9E65-2D9E980FEE72}"/>
              </a:ext>
            </a:extLst>
          </p:cNvPr>
          <p:cNvSpPr>
            <a:spLocks noEditPoints="1"/>
          </p:cNvSpPr>
          <p:nvPr/>
        </p:nvSpPr>
        <p:spPr bwMode="auto">
          <a:xfrm>
            <a:off x="3295650" y="3157538"/>
            <a:ext cx="153988" cy="212725"/>
          </a:xfrm>
          <a:custGeom>
            <a:avLst/>
            <a:gdLst>
              <a:gd name="T0" fmla="*/ 314 w 406"/>
              <a:gd name="T1" fmla="*/ 44 h 561"/>
              <a:gd name="T2" fmla="*/ 380 w 406"/>
              <a:gd name="T3" fmla="*/ 44 h 561"/>
              <a:gd name="T4" fmla="*/ 398 w 406"/>
              <a:gd name="T5" fmla="*/ 51 h 561"/>
              <a:gd name="T6" fmla="*/ 406 w 406"/>
              <a:gd name="T7" fmla="*/ 69 h 561"/>
              <a:gd name="T8" fmla="*/ 406 w 406"/>
              <a:gd name="T9" fmla="*/ 536 h 561"/>
              <a:gd name="T10" fmla="*/ 398 w 406"/>
              <a:gd name="T11" fmla="*/ 554 h 561"/>
              <a:gd name="T12" fmla="*/ 380 w 406"/>
              <a:gd name="T13" fmla="*/ 561 h 561"/>
              <a:gd name="T14" fmla="*/ 25 w 406"/>
              <a:gd name="T15" fmla="*/ 561 h 561"/>
              <a:gd name="T16" fmla="*/ 7 w 406"/>
              <a:gd name="T17" fmla="*/ 554 h 561"/>
              <a:gd name="T18" fmla="*/ 0 w 406"/>
              <a:gd name="T19" fmla="*/ 536 h 561"/>
              <a:gd name="T20" fmla="*/ 0 w 406"/>
              <a:gd name="T21" fmla="*/ 69 h 561"/>
              <a:gd name="T22" fmla="*/ 7 w 406"/>
              <a:gd name="T23" fmla="*/ 51 h 561"/>
              <a:gd name="T24" fmla="*/ 25 w 406"/>
              <a:gd name="T25" fmla="*/ 44 h 561"/>
              <a:gd name="T26" fmla="*/ 91 w 406"/>
              <a:gd name="T27" fmla="*/ 44 h 561"/>
              <a:gd name="T28" fmla="*/ 111 w 406"/>
              <a:gd name="T29" fmla="*/ 13 h 561"/>
              <a:gd name="T30" fmla="*/ 150 w 406"/>
              <a:gd name="T31" fmla="*/ 0 h 561"/>
              <a:gd name="T32" fmla="*/ 255 w 406"/>
              <a:gd name="T33" fmla="*/ 0 h 561"/>
              <a:gd name="T34" fmla="*/ 294 w 406"/>
              <a:gd name="T35" fmla="*/ 13 h 561"/>
              <a:gd name="T36" fmla="*/ 314 w 406"/>
              <a:gd name="T37" fmla="*/ 44 h 561"/>
              <a:gd name="T38" fmla="*/ 308 w 406"/>
              <a:gd name="T39" fmla="*/ 215 h 561"/>
              <a:gd name="T40" fmla="*/ 285 w 406"/>
              <a:gd name="T41" fmla="*/ 224 h 561"/>
              <a:gd name="T42" fmla="*/ 186 w 406"/>
              <a:gd name="T43" fmla="*/ 323 h 561"/>
              <a:gd name="T44" fmla="*/ 149 w 406"/>
              <a:gd name="T45" fmla="*/ 287 h 561"/>
              <a:gd name="T46" fmla="*/ 126 w 406"/>
              <a:gd name="T47" fmla="*/ 277 h 561"/>
              <a:gd name="T48" fmla="*/ 102 w 406"/>
              <a:gd name="T49" fmla="*/ 287 h 561"/>
              <a:gd name="T50" fmla="*/ 102 w 406"/>
              <a:gd name="T51" fmla="*/ 334 h 561"/>
              <a:gd name="T52" fmla="*/ 162 w 406"/>
              <a:gd name="T53" fmla="*/ 394 h 561"/>
              <a:gd name="T54" fmla="*/ 186 w 406"/>
              <a:gd name="T55" fmla="*/ 404 h 561"/>
              <a:gd name="T56" fmla="*/ 209 w 406"/>
              <a:gd name="T57" fmla="*/ 394 h 561"/>
              <a:gd name="T58" fmla="*/ 332 w 406"/>
              <a:gd name="T59" fmla="*/ 272 h 561"/>
              <a:gd name="T60" fmla="*/ 332 w 406"/>
              <a:gd name="T61" fmla="*/ 224 h 561"/>
              <a:gd name="T62" fmla="*/ 308 w 406"/>
              <a:gd name="T63" fmla="*/ 215 h 561"/>
              <a:gd name="T64" fmla="*/ 121 w 406"/>
              <a:gd name="T65" fmla="*/ 61 h 561"/>
              <a:gd name="T66" fmla="*/ 121 w 406"/>
              <a:gd name="T67" fmla="*/ 82 h 561"/>
              <a:gd name="T68" fmla="*/ 130 w 406"/>
              <a:gd name="T69" fmla="*/ 103 h 561"/>
              <a:gd name="T70" fmla="*/ 150 w 406"/>
              <a:gd name="T71" fmla="*/ 111 h 561"/>
              <a:gd name="T72" fmla="*/ 255 w 406"/>
              <a:gd name="T73" fmla="*/ 111 h 561"/>
              <a:gd name="T74" fmla="*/ 276 w 406"/>
              <a:gd name="T75" fmla="*/ 103 h 561"/>
              <a:gd name="T76" fmla="*/ 284 w 406"/>
              <a:gd name="T77" fmla="*/ 82 h 561"/>
              <a:gd name="T78" fmla="*/ 284 w 406"/>
              <a:gd name="T79" fmla="*/ 61 h 561"/>
              <a:gd name="T80" fmla="*/ 276 w 406"/>
              <a:gd name="T81" fmla="*/ 40 h 561"/>
              <a:gd name="T82" fmla="*/ 255 w 406"/>
              <a:gd name="T83" fmla="*/ 32 h 561"/>
              <a:gd name="T84" fmla="*/ 150 w 406"/>
              <a:gd name="T85" fmla="*/ 32 h 561"/>
              <a:gd name="T86" fmla="*/ 130 w 406"/>
              <a:gd name="T87" fmla="*/ 40 h 561"/>
              <a:gd name="T88" fmla="*/ 121 w 406"/>
              <a:gd name="T89" fmla="*/ 61 h 561"/>
              <a:gd name="T90" fmla="*/ 32 w 406"/>
              <a:gd name="T91" fmla="*/ 529 h 561"/>
              <a:gd name="T92" fmla="*/ 373 w 406"/>
              <a:gd name="T93" fmla="*/ 529 h 561"/>
              <a:gd name="T94" fmla="*/ 373 w 406"/>
              <a:gd name="T95" fmla="*/ 76 h 561"/>
              <a:gd name="T96" fmla="*/ 316 w 406"/>
              <a:gd name="T97" fmla="*/ 76 h 561"/>
              <a:gd name="T98" fmla="*/ 316 w 406"/>
              <a:gd name="T99" fmla="*/ 82 h 561"/>
              <a:gd name="T100" fmla="*/ 298 w 406"/>
              <a:gd name="T101" fmla="*/ 126 h 561"/>
              <a:gd name="T102" fmla="*/ 255 w 406"/>
              <a:gd name="T103" fmla="*/ 144 h 561"/>
              <a:gd name="T104" fmla="*/ 150 w 406"/>
              <a:gd name="T105" fmla="*/ 144 h 561"/>
              <a:gd name="T106" fmla="*/ 107 w 406"/>
              <a:gd name="T107" fmla="*/ 126 h 561"/>
              <a:gd name="T108" fmla="*/ 89 w 406"/>
              <a:gd name="T109" fmla="*/ 82 h 561"/>
              <a:gd name="T110" fmla="*/ 89 w 406"/>
              <a:gd name="T111" fmla="*/ 76 h 561"/>
              <a:gd name="T112" fmla="*/ 32 w 406"/>
              <a:gd name="T113" fmla="*/ 76 h 561"/>
              <a:gd name="T114" fmla="*/ 32 w 406"/>
              <a:gd name="T115" fmla="*/ 52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6" h="561">
                <a:moveTo>
                  <a:pt x="314" y="44"/>
                </a:moveTo>
                <a:lnTo>
                  <a:pt x="380" y="44"/>
                </a:lnTo>
                <a:cubicBezTo>
                  <a:pt x="387" y="44"/>
                  <a:pt x="394" y="46"/>
                  <a:pt x="398" y="51"/>
                </a:cubicBezTo>
                <a:cubicBezTo>
                  <a:pt x="403" y="56"/>
                  <a:pt x="406" y="62"/>
                  <a:pt x="406" y="69"/>
                </a:cubicBezTo>
                <a:lnTo>
                  <a:pt x="406" y="536"/>
                </a:lnTo>
                <a:cubicBezTo>
                  <a:pt x="406" y="543"/>
                  <a:pt x="403" y="549"/>
                  <a:pt x="398" y="554"/>
                </a:cubicBezTo>
                <a:cubicBezTo>
                  <a:pt x="394" y="558"/>
                  <a:pt x="387" y="561"/>
                  <a:pt x="380" y="561"/>
                </a:cubicBezTo>
                <a:lnTo>
                  <a:pt x="25" y="561"/>
                </a:lnTo>
                <a:cubicBezTo>
                  <a:pt x="18" y="561"/>
                  <a:pt x="12" y="558"/>
                  <a:pt x="7" y="554"/>
                </a:cubicBezTo>
                <a:cubicBezTo>
                  <a:pt x="3" y="549"/>
                  <a:pt x="0" y="543"/>
                  <a:pt x="0" y="536"/>
                </a:cubicBezTo>
                <a:lnTo>
                  <a:pt x="0" y="69"/>
                </a:lnTo>
                <a:cubicBezTo>
                  <a:pt x="0" y="62"/>
                  <a:pt x="3" y="56"/>
                  <a:pt x="7" y="51"/>
                </a:cubicBezTo>
                <a:cubicBezTo>
                  <a:pt x="12" y="46"/>
                  <a:pt x="18" y="44"/>
                  <a:pt x="25" y="44"/>
                </a:cubicBezTo>
                <a:lnTo>
                  <a:pt x="91" y="44"/>
                </a:lnTo>
                <a:cubicBezTo>
                  <a:pt x="95" y="32"/>
                  <a:pt x="102" y="21"/>
                  <a:pt x="111" y="13"/>
                </a:cubicBezTo>
                <a:cubicBezTo>
                  <a:pt x="122" y="5"/>
                  <a:pt x="136" y="0"/>
                  <a:pt x="150" y="0"/>
                </a:cubicBezTo>
                <a:lnTo>
                  <a:pt x="255" y="0"/>
                </a:lnTo>
                <a:cubicBezTo>
                  <a:pt x="270" y="0"/>
                  <a:pt x="283" y="5"/>
                  <a:pt x="294" y="13"/>
                </a:cubicBezTo>
                <a:cubicBezTo>
                  <a:pt x="303" y="21"/>
                  <a:pt x="310" y="32"/>
                  <a:pt x="314" y="44"/>
                </a:cubicBezTo>
                <a:close/>
                <a:moveTo>
                  <a:pt x="308" y="215"/>
                </a:moveTo>
                <a:cubicBezTo>
                  <a:pt x="300" y="215"/>
                  <a:pt x="291" y="218"/>
                  <a:pt x="285" y="224"/>
                </a:cubicBezTo>
                <a:lnTo>
                  <a:pt x="186" y="323"/>
                </a:lnTo>
                <a:lnTo>
                  <a:pt x="149" y="287"/>
                </a:lnTo>
                <a:cubicBezTo>
                  <a:pt x="143" y="281"/>
                  <a:pt x="134" y="277"/>
                  <a:pt x="126" y="277"/>
                </a:cubicBezTo>
                <a:cubicBezTo>
                  <a:pt x="117" y="277"/>
                  <a:pt x="109" y="281"/>
                  <a:pt x="102" y="287"/>
                </a:cubicBezTo>
                <a:cubicBezTo>
                  <a:pt x="89" y="300"/>
                  <a:pt x="89" y="321"/>
                  <a:pt x="102" y="334"/>
                </a:cubicBezTo>
                <a:lnTo>
                  <a:pt x="162" y="394"/>
                </a:lnTo>
                <a:cubicBezTo>
                  <a:pt x="169" y="401"/>
                  <a:pt x="177" y="404"/>
                  <a:pt x="186" y="404"/>
                </a:cubicBezTo>
                <a:cubicBezTo>
                  <a:pt x="194" y="404"/>
                  <a:pt x="203" y="401"/>
                  <a:pt x="209" y="394"/>
                </a:cubicBezTo>
                <a:lnTo>
                  <a:pt x="332" y="272"/>
                </a:lnTo>
                <a:cubicBezTo>
                  <a:pt x="345" y="259"/>
                  <a:pt x="345" y="237"/>
                  <a:pt x="332" y="224"/>
                </a:cubicBezTo>
                <a:cubicBezTo>
                  <a:pt x="325" y="218"/>
                  <a:pt x="317" y="215"/>
                  <a:pt x="308" y="215"/>
                </a:cubicBezTo>
                <a:close/>
                <a:moveTo>
                  <a:pt x="121" y="61"/>
                </a:moveTo>
                <a:lnTo>
                  <a:pt x="121" y="82"/>
                </a:lnTo>
                <a:cubicBezTo>
                  <a:pt x="121" y="90"/>
                  <a:pt x="125" y="98"/>
                  <a:pt x="130" y="103"/>
                </a:cubicBezTo>
                <a:cubicBezTo>
                  <a:pt x="135" y="108"/>
                  <a:pt x="142" y="111"/>
                  <a:pt x="150" y="111"/>
                </a:cubicBezTo>
                <a:lnTo>
                  <a:pt x="255" y="111"/>
                </a:lnTo>
                <a:cubicBezTo>
                  <a:pt x="263" y="111"/>
                  <a:pt x="270" y="108"/>
                  <a:pt x="276" y="103"/>
                </a:cubicBezTo>
                <a:cubicBezTo>
                  <a:pt x="281" y="98"/>
                  <a:pt x="284" y="90"/>
                  <a:pt x="284" y="82"/>
                </a:cubicBezTo>
                <a:lnTo>
                  <a:pt x="284" y="61"/>
                </a:lnTo>
                <a:cubicBezTo>
                  <a:pt x="284" y="53"/>
                  <a:pt x="281" y="46"/>
                  <a:pt x="276" y="40"/>
                </a:cubicBezTo>
                <a:cubicBezTo>
                  <a:pt x="270" y="35"/>
                  <a:pt x="263" y="32"/>
                  <a:pt x="255" y="32"/>
                </a:cubicBezTo>
                <a:lnTo>
                  <a:pt x="150" y="32"/>
                </a:lnTo>
                <a:cubicBezTo>
                  <a:pt x="142" y="32"/>
                  <a:pt x="135" y="35"/>
                  <a:pt x="130" y="40"/>
                </a:cubicBezTo>
                <a:cubicBezTo>
                  <a:pt x="125" y="46"/>
                  <a:pt x="121" y="53"/>
                  <a:pt x="121" y="61"/>
                </a:cubicBezTo>
                <a:close/>
                <a:moveTo>
                  <a:pt x="32" y="529"/>
                </a:moveTo>
                <a:lnTo>
                  <a:pt x="373" y="529"/>
                </a:lnTo>
                <a:lnTo>
                  <a:pt x="373" y="76"/>
                </a:lnTo>
                <a:lnTo>
                  <a:pt x="316" y="76"/>
                </a:lnTo>
                <a:lnTo>
                  <a:pt x="316" y="82"/>
                </a:lnTo>
                <a:cubicBezTo>
                  <a:pt x="316" y="99"/>
                  <a:pt x="310" y="115"/>
                  <a:pt x="298" y="126"/>
                </a:cubicBezTo>
                <a:cubicBezTo>
                  <a:pt x="287" y="137"/>
                  <a:pt x="272" y="144"/>
                  <a:pt x="255" y="144"/>
                </a:cubicBezTo>
                <a:lnTo>
                  <a:pt x="150" y="144"/>
                </a:lnTo>
                <a:cubicBezTo>
                  <a:pt x="133" y="144"/>
                  <a:pt x="118" y="137"/>
                  <a:pt x="107" y="126"/>
                </a:cubicBezTo>
                <a:cubicBezTo>
                  <a:pt x="96" y="115"/>
                  <a:pt x="89" y="99"/>
                  <a:pt x="89" y="82"/>
                </a:cubicBezTo>
                <a:lnTo>
                  <a:pt x="89" y="76"/>
                </a:lnTo>
                <a:lnTo>
                  <a:pt x="32" y="76"/>
                </a:lnTo>
                <a:lnTo>
                  <a:pt x="32" y="52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7" name="Freeform 13">
            <a:extLst>
              <a:ext uri="{FF2B5EF4-FFF2-40B4-BE49-F238E27FC236}">
                <a16:creationId xmlns:a16="http://schemas.microsoft.com/office/drawing/2014/main" id="{6061E994-1C85-41DA-8221-9183798AB27A}"/>
              </a:ext>
            </a:extLst>
          </p:cNvPr>
          <p:cNvSpPr>
            <a:spLocks noEditPoints="1"/>
          </p:cNvSpPr>
          <p:nvPr/>
        </p:nvSpPr>
        <p:spPr bwMode="auto">
          <a:xfrm>
            <a:off x="912813" y="3167063"/>
            <a:ext cx="225425" cy="192088"/>
          </a:xfrm>
          <a:custGeom>
            <a:avLst/>
            <a:gdLst>
              <a:gd name="T0" fmla="*/ 527 w 592"/>
              <a:gd name="T1" fmla="*/ 162 h 505"/>
              <a:gd name="T2" fmla="*/ 429 w 592"/>
              <a:gd name="T3" fmla="*/ 159 h 505"/>
              <a:gd name="T4" fmla="*/ 382 w 592"/>
              <a:gd name="T5" fmla="*/ 37 h 505"/>
              <a:gd name="T6" fmla="*/ 450 w 592"/>
              <a:gd name="T7" fmla="*/ 35 h 505"/>
              <a:gd name="T8" fmla="*/ 532 w 592"/>
              <a:gd name="T9" fmla="*/ 153 h 505"/>
              <a:gd name="T10" fmla="*/ 522 w 592"/>
              <a:gd name="T11" fmla="*/ 207 h 505"/>
              <a:gd name="T12" fmla="*/ 368 w 592"/>
              <a:gd name="T13" fmla="*/ 373 h 505"/>
              <a:gd name="T14" fmla="*/ 362 w 592"/>
              <a:gd name="T15" fmla="*/ 364 h 505"/>
              <a:gd name="T16" fmla="*/ 435 w 592"/>
              <a:gd name="T17" fmla="*/ 197 h 505"/>
              <a:gd name="T18" fmla="*/ 523 w 592"/>
              <a:gd name="T19" fmla="*/ 201 h 505"/>
              <a:gd name="T20" fmla="*/ 296 w 592"/>
              <a:gd name="T21" fmla="*/ 423 h 505"/>
              <a:gd name="T22" fmla="*/ 203 w 592"/>
              <a:gd name="T23" fmla="*/ 205 h 505"/>
              <a:gd name="T24" fmla="*/ 209 w 592"/>
              <a:gd name="T25" fmla="*/ 197 h 505"/>
              <a:gd name="T26" fmla="*/ 389 w 592"/>
              <a:gd name="T27" fmla="*/ 200 h 505"/>
              <a:gd name="T28" fmla="*/ 302 w 592"/>
              <a:gd name="T29" fmla="*/ 420 h 505"/>
              <a:gd name="T30" fmla="*/ 228 w 592"/>
              <a:gd name="T31" fmla="*/ 372 h 505"/>
              <a:gd name="T32" fmla="*/ 221 w 592"/>
              <a:gd name="T33" fmla="*/ 371 h 505"/>
              <a:gd name="T34" fmla="*/ 70 w 592"/>
              <a:gd name="T35" fmla="*/ 201 h 505"/>
              <a:gd name="T36" fmla="*/ 158 w 592"/>
              <a:gd name="T37" fmla="*/ 197 h 505"/>
              <a:gd name="T38" fmla="*/ 231 w 592"/>
              <a:gd name="T39" fmla="*/ 364 h 505"/>
              <a:gd name="T40" fmla="*/ 61 w 592"/>
              <a:gd name="T41" fmla="*/ 159 h 505"/>
              <a:gd name="T42" fmla="*/ 138 w 592"/>
              <a:gd name="T43" fmla="*/ 37 h 505"/>
              <a:gd name="T44" fmla="*/ 206 w 592"/>
              <a:gd name="T45" fmla="*/ 35 h 505"/>
              <a:gd name="T46" fmla="*/ 211 w 592"/>
              <a:gd name="T47" fmla="*/ 43 h 505"/>
              <a:gd name="T48" fmla="*/ 158 w 592"/>
              <a:gd name="T49" fmla="*/ 162 h 505"/>
              <a:gd name="T50" fmla="*/ 61 w 592"/>
              <a:gd name="T51" fmla="*/ 159 h 505"/>
              <a:gd name="T52" fmla="*/ 337 w 592"/>
              <a:gd name="T53" fmla="*/ 35 h 505"/>
              <a:gd name="T54" fmla="*/ 390 w 592"/>
              <a:gd name="T55" fmla="*/ 154 h 505"/>
              <a:gd name="T56" fmla="*/ 384 w 592"/>
              <a:gd name="T57" fmla="*/ 162 h 505"/>
              <a:gd name="T58" fmla="*/ 204 w 592"/>
              <a:gd name="T59" fmla="*/ 160 h 505"/>
              <a:gd name="T60" fmla="*/ 251 w 592"/>
              <a:gd name="T61" fmla="*/ 38 h 505"/>
              <a:gd name="T62" fmla="*/ 121 w 592"/>
              <a:gd name="T63" fmla="*/ 0 h 505"/>
              <a:gd name="T64" fmla="*/ 296 w 592"/>
              <a:gd name="T65" fmla="*/ 505 h 505"/>
              <a:gd name="T66" fmla="*/ 472 w 592"/>
              <a:gd name="T67"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2" h="505">
                <a:moveTo>
                  <a:pt x="532" y="159"/>
                </a:moveTo>
                <a:cubicBezTo>
                  <a:pt x="531" y="161"/>
                  <a:pt x="529" y="162"/>
                  <a:pt x="527" y="162"/>
                </a:cubicBezTo>
                <a:lnTo>
                  <a:pt x="435" y="162"/>
                </a:lnTo>
                <a:cubicBezTo>
                  <a:pt x="432" y="162"/>
                  <a:pt x="430" y="161"/>
                  <a:pt x="429" y="159"/>
                </a:cubicBezTo>
                <a:lnTo>
                  <a:pt x="381" y="43"/>
                </a:lnTo>
                <a:cubicBezTo>
                  <a:pt x="381" y="41"/>
                  <a:pt x="381" y="39"/>
                  <a:pt x="382" y="37"/>
                </a:cubicBezTo>
                <a:cubicBezTo>
                  <a:pt x="383" y="36"/>
                  <a:pt x="385" y="35"/>
                  <a:pt x="387" y="35"/>
                </a:cubicBezTo>
                <a:lnTo>
                  <a:pt x="450" y="35"/>
                </a:lnTo>
                <a:cubicBezTo>
                  <a:pt x="452" y="35"/>
                  <a:pt x="454" y="36"/>
                  <a:pt x="455" y="37"/>
                </a:cubicBezTo>
                <a:lnTo>
                  <a:pt x="532" y="153"/>
                </a:lnTo>
                <a:cubicBezTo>
                  <a:pt x="533" y="155"/>
                  <a:pt x="533" y="157"/>
                  <a:pt x="532" y="159"/>
                </a:cubicBezTo>
                <a:close/>
                <a:moveTo>
                  <a:pt x="522" y="207"/>
                </a:moveTo>
                <a:lnTo>
                  <a:pt x="372" y="371"/>
                </a:lnTo>
                <a:cubicBezTo>
                  <a:pt x="371" y="372"/>
                  <a:pt x="369" y="373"/>
                  <a:pt x="368" y="373"/>
                </a:cubicBezTo>
                <a:cubicBezTo>
                  <a:pt x="367" y="373"/>
                  <a:pt x="365" y="372"/>
                  <a:pt x="364" y="372"/>
                </a:cubicBezTo>
                <a:cubicBezTo>
                  <a:pt x="362" y="370"/>
                  <a:pt x="361" y="367"/>
                  <a:pt x="362" y="364"/>
                </a:cubicBezTo>
                <a:lnTo>
                  <a:pt x="429" y="201"/>
                </a:lnTo>
                <a:cubicBezTo>
                  <a:pt x="430" y="199"/>
                  <a:pt x="432" y="197"/>
                  <a:pt x="435" y="197"/>
                </a:cubicBezTo>
                <a:lnTo>
                  <a:pt x="517" y="197"/>
                </a:lnTo>
                <a:cubicBezTo>
                  <a:pt x="520" y="197"/>
                  <a:pt x="522" y="198"/>
                  <a:pt x="523" y="201"/>
                </a:cubicBezTo>
                <a:cubicBezTo>
                  <a:pt x="524" y="203"/>
                  <a:pt x="523" y="205"/>
                  <a:pt x="522" y="207"/>
                </a:cubicBezTo>
                <a:close/>
                <a:moveTo>
                  <a:pt x="296" y="423"/>
                </a:moveTo>
                <a:cubicBezTo>
                  <a:pt x="294" y="423"/>
                  <a:pt x="292" y="422"/>
                  <a:pt x="291" y="420"/>
                </a:cubicBezTo>
                <a:lnTo>
                  <a:pt x="203" y="205"/>
                </a:lnTo>
                <a:cubicBezTo>
                  <a:pt x="202" y="204"/>
                  <a:pt x="203" y="201"/>
                  <a:pt x="204" y="200"/>
                </a:cubicBezTo>
                <a:cubicBezTo>
                  <a:pt x="205" y="198"/>
                  <a:pt x="207" y="197"/>
                  <a:pt x="209" y="197"/>
                </a:cubicBezTo>
                <a:lnTo>
                  <a:pt x="384" y="197"/>
                </a:lnTo>
                <a:cubicBezTo>
                  <a:pt x="386" y="197"/>
                  <a:pt x="388" y="198"/>
                  <a:pt x="389" y="200"/>
                </a:cubicBezTo>
                <a:cubicBezTo>
                  <a:pt x="390" y="201"/>
                  <a:pt x="390" y="204"/>
                  <a:pt x="390" y="205"/>
                </a:cubicBezTo>
                <a:lnTo>
                  <a:pt x="302" y="420"/>
                </a:lnTo>
                <a:cubicBezTo>
                  <a:pt x="301" y="422"/>
                  <a:pt x="299" y="423"/>
                  <a:pt x="296" y="423"/>
                </a:cubicBezTo>
                <a:close/>
                <a:moveTo>
                  <a:pt x="228" y="372"/>
                </a:moveTo>
                <a:cubicBezTo>
                  <a:pt x="227" y="372"/>
                  <a:pt x="226" y="373"/>
                  <a:pt x="225" y="373"/>
                </a:cubicBezTo>
                <a:cubicBezTo>
                  <a:pt x="224" y="373"/>
                  <a:pt x="222" y="372"/>
                  <a:pt x="221" y="371"/>
                </a:cubicBezTo>
                <a:lnTo>
                  <a:pt x="71" y="207"/>
                </a:lnTo>
                <a:cubicBezTo>
                  <a:pt x="69" y="205"/>
                  <a:pt x="69" y="203"/>
                  <a:pt x="70" y="201"/>
                </a:cubicBezTo>
                <a:cubicBezTo>
                  <a:pt x="71" y="198"/>
                  <a:pt x="73" y="197"/>
                  <a:pt x="75" y="197"/>
                </a:cubicBezTo>
                <a:lnTo>
                  <a:pt x="158" y="197"/>
                </a:lnTo>
                <a:cubicBezTo>
                  <a:pt x="161" y="197"/>
                  <a:pt x="163" y="199"/>
                  <a:pt x="164" y="201"/>
                </a:cubicBezTo>
                <a:lnTo>
                  <a:pt x="231" y="364"/>
                </a:lnTo>
                <a:cubicBezTo>
                  <a:pt x="232" y="367"/>
                  <a:pt x="231" y="370"/>
                  <a:pt x="228" y="372"/>
                </a:cubicBezTo>
                <a:close/>
                <a:moveTo>
                  <a:pt x="61" y="159"/>
                </a:moveTo>
                <a:cubicBezTo>
                  <a:pt x="60" y="157"/>
                  <a:pt x="60" y="155"/>
                  <a:pt x="61" y="153"/>
                </a:cubicBezTo>
                <a:lnTo>
                  <a:pt x="138" y="37"/>
                </a:lnTo>
                <a:cubicBezTo>
                  <a:pt x="139" y="36"/>
                  <a:pt x="141" y="35"/>
                  <a:pt x="143" y="35"/>
                </a:cubicBezTo>
                <a:lnTo>
                  <a:pt x="206" y="35"/>
                </a:lnTo>
                <a:cubicBezTo>
                  <a:pt x="208" y="35"/>
                  <a:pt x="210" y="36"/>
                  <a:pt x="211" y="37"/>
                </a:cubicBezTo>
                <a:cubicBezTo>
                  <a:pt x="212" y="39"/>
                  <a:pt x="212" y="41"/>
                  <a:pt x="211" y="43"/>
                </a:cubicBezTo>
                <a:lnTo>
                  <a:pt x="164" y="159"/>
                </a:lnTo>
                <a:cubicBezTo>
                  <a:pt x="163" y="161"/>
                  <a:pt x="161" y="162"/>
                  <a:pt x="158" y="162"/>
                </a:cubicBezTo>
                <a:lnTo>
                  <a:pt x="66" y="162"/>
                </a:lnTo>
                <a:cubicBezTo>
                  <a:pt x="64" y="162"/>
                  <a:pt x="62" y="161"/>
                  <a:pt x="61" y="159"/>
                </a:cubicBezTo>
                <a:close/>
                <a:moveTo>
                  <a:pt x="256" y="35"/>
                </a:moveTo>
                <a:lnTo>
                  <a:pt x="337" y="35"/>
                </a:lnTo>
                <a:cubicBezTo>
                  <a:pt x="339" y="35"/>
                  <a:pt x="341" y="36"/>
                  <a:pt x="342" y="38"/>
                </a:cubicBezTo>
                <a:lnTo>
                  <a:pt x="390" y="154"/>
                </a:lnTo>
                <a:cubicBezTo>
                  <a:pt x="390" y="156"/>
                  <a:pt x="390" y="158"/>
                  <a:pt x="389" y="160"/>
                </a:cubicBezTo>
                <a:cubicBezTo>
                  <a:pt x="388" y="161"/>
                  <a:pt x="386" y="162"/>
                  <a:pt x="384" y="162"/>
                </a:cubicBezTo>
                <a:lnTo>
                  <a:pt x="209" y="162"/>
                </a:lnTo>
                <a:cubicBezTo>
                  <a:pt x="207" y="162"/>
                  <a:pt x="205" y="161"/>
                  <a:pt x="204" y="160"/>
                </a:cubicBezTo>
                <a:cubicBezTo>
                  <a:pt x="203" y="158"/>
                  <a:pt x="202" y="156"/>
                  <a:pt x="203" y="154"/>
                </a:cubicBezTo>
                <a:lnTo>
                  <a:pt x="251" y="38"/>
                </a:lnTo>
                <a:cubicBezTo>
                  <a:pt x="252" y="36"/>
                  <a:pt x="254" y="35"/>
                  <a:pt x="256" y="35"/>
                </a:cubicBezTo>
                <a:close/>
                <a:moveTo>
                  <a:pt x="121" y="0"/>
                </a:moveTo>
                <a:lnTo>
                  <a:pt x="0" y="181"/>
                </a:lnTo>
                <a:lnTo>
                  <a:pt x="296" y="505"/>
                </a:lnTo>
                <a:lnTo>
                  <a:pt x="592" y="181"/>
                </a:lnTo>
                <a:lnTo>
                  <a:pt x="472" y="0"/>
                </a:lnTo>
                <a:lnTo>
                  <a:pt x="121" y="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8" name="Freeform 14">
            <a:extLst>
              <a:ext uri="{FF2B5EF4-FFF2-40B4-BE49-F238E27FC236}">
                <a16:creationId xmlns:a16="http://schemas.microsoft.com/office/drawing/2014/main" id="{DFF2CD2A-34AE-4F8B-BE27-1C95DB26DAD9}"/>
              </a:ext>
            </a:extLst>
          </p:cNvPr>
          <p:cNvSpPr>
            <a:spLocks noEditPoints="1"/>
          </p:cNvSpPr>
          <p:nvPr/>
        </p:nvSpPr>
        <p:spPr bwMode="auto">
          <a:xfrm>
            <a:off x="915988" y="4070350"/>
            <a:ext cx="219075" cy="244475"/>
          </a:xfrm>
          <a:custGeom>
            <a:avLst/>
            <a:gdLst>
              <a:gd name="T0" fmla="*/ 537 w 575"/>
              <a:gd name="T1" fmla="*/ 56 h 640"/>
              <a:gd name="T2" fmla="*/ 319 w 575"/>
              <a:gd name="T3" fmla="*/ 56 h 640"/>
              <a:gd name="T4" fmla="*/ 319 w 575"/>
              <a:gd name="T5" fmla="*/ 15 h 640"/>
              <a:gd name="T6" fmla="*/ 304 w 575"/>
              <a:gd name="T7" fmla="*/ 0 h 640"/>
              <a:gd name="T8" fmla="*/ 289 w 575"/>
              <a:gd name="T9" fmla="*/ 15 h 640"/>
              <a:gd name="T10" fmla="*/ 289 w 575"/>
              <a:gd name="T11" fmla="*/ 56 h 640"/>
              <a:gd name="T12" fmla="*/ 38 w 575"/>
              <a:gd name="T13" fmla="*/ 56 h 640"/>
              <a:gd name="T14" fmla="*/ 0 w 575"/>
              <a:gd name="T15" fmla="*/ 94 h 640"/>
              <a:gd name="T16" fmla="*/ 0 w 575"/>
              <a:gd name="T17" fmla="*/ 441 h 640"/>
              <a:gd name="T18" fmla="*/ 38 w 575"/>
              <a:gd name="T19" fmla="*/ 479 h 640"/>
              <a:gd name="T20" fmla="*/ 167 w 575"/>
              <a:gd name="T21" fmla="*/ 479 h 640"/>
              <a:gd name="T22" fmla="*/ 85 w 575"/>
              <a:gd name="T23" fmla="*/ 618 h 640"/>
              <a:gd name="T24" fmla="*/ 91 w 575"/>
              <a:gd name="T25" fmla="*/ 638 h 640"/>
              <a:gd name="T26" fmla="*/ 98 w 575"/>
              <a:gd name="T27" fmla="*/ 640 h 640"/>
              <a:gd name="T28" fmla="*/ 111 w 575"/>
              <a:gd name="T29" fmla="*/ 633 h 640"/>
              <a:gd name="T30" fmla="*/ 202 w 575"/>
              <a:gd name="T31" fmla="*/ 479 h 640"/>
              <a:gd name="T32" fmla="*/ 272 w 575"/>
              <a:gd name="T33" fmla="*/ 479 h 640"/>
              <a:gd name="T34" fmla="*/ 272 w 575"/>
              <a:gd name="T35" fmla="*/ 625 h 640"/>
              <a:gd name="T36" fmla="*/ 287 w 575"/>
              <a:gd name="T37" fmla="*/ 640 h 640"/>
              <a:gd name="T38" fmla="*/ 303 w 575"/>
              <a:gd name="T39" fmla="*/ 625 h 640"/>
              <a:gd name="T40" fmla="*/ 303 w 575"/>
              <a:gd name="T41" fmla="*/ 479 h 640"/>
              <a:gd name="T42" fmla="*/ 375 w 575"/>
              <a:gd name="T43" fmla="*/ 479 h 640"/>
              <a:gd name="T44" fmla="*/ 464 w 575"/>
              <a:gd name="T45" fmla="*/ 630 h 640"/>
              <a:gd name="T46" fmla="*/ 484 w 575"/>
              <a:gd name="T47" fmla="*/ 635 h 640"/>
              <a:gd name="T48" fmla="*/ 490 w 575"/>
              <a:gd name="T49" fmla="*/ 614 h 640"/>
              <a:gd name="T50" fmla="*/ 410 w 575"/>
              <a:gd name="T51" fmla="*/ 479 h 640"/>
              <a:gd name="T52" fmla="*/ 537 w 575"/>
              <a:gd name="T53" fmla="*/ 479 h 640"/>
              <a:gd name="T54" fmla="*/ 575 w 575"/>
              <a:gd name="T55" fmla="*/ 441 h 640"/>
              <a:gd name="T56" fmla="*/ 575 w 575"/>
              <a:gd name="T57" fmla="*/ 94 h 640"/>
              <a:gd name="T58" fmla="*/ 537 w 575"/>
              <a:gd name="T59" fmla="*/ 56 h 640"/>
              <a:gd name="T60" fmla="*/ 483 w 575"/>
              <a:gd name="T61" fmla="*/ 146 h 640"/>
              <a:gd name="T62" fmla="*/ 483 w 575"/>
              <a:gd name="T63" fmla="*/ 146 h 640"/>
              <a:gd name="T64" fmla="*/ 472 w 575"/>
              <a:gd name="T65" fmla="*/ 151 h 640"/>
              <a:gd name="T66" fmla="*/ 304 w 575"/>
              <a:gd name="T67" fmla="*/ 320 h 640"/>
              <a:gd name="T68" fmla="*/ 224 w 575"/>
              <a:gd name="T69" fmla="*/ 242 h 640"/>
              <a:gd name="T70" fmla="*/ 204 w 575"/>
              <a:gd name="T71" fmla="*/ 241 h 640"/>
              <a:gd name="T72" fmla="*/ 116 w 575"/>
              <a:gd name="T73" fmla="*/ 308 h 640"/>
              <a:gd name="T74" fmla="*/ 110 w 575"/>
              <a:gd name="T75" fmla="*/ 318 h 640"/>
              <a:gd name="T76" fmla="*/ 113 w 575"/>
              <a:gd name="T77" fmla="*/ 329 h 640"/>
              <a:gd name="T78" fmla="*/ 134 w 575"/>
              <a:gd name="T79" fmla="*/ 332 h 640"/>
              <a:gd name="T80" fmla="*/ 212 w 575"/>
              <a:gd name="T81" fmla="*/ 273 h 640"/>
              <a:gd name="T82" fmla="*/ 294 w 575"/>
              <a:gd name="T83" fmla="*/ 352 h 640"/>
              <a:gd name="T84" fmla="*/ 304 w 575"/>
              <a:gd name="T85" fmla="*/ 356 h 640"/>
              <a:gd name="T86" fmla="*/ 315 w 575"/>
              <a:gd name="T87" fmla="*/ 352 h 640"/>
              <a:gd name="T88" fmla="*/ 494 w 575"/>
              <a:gd name="T89" fmla="*/ 172 h 640"/>
              <a:gd name="T90" fmla="*/ 498 w 575"/>
              <a:gd name="T91" fmla="*/ 162 h 640"/>
              <a:gd name="T92" fmla="*/ 494 w 575"/>
              <a:gd name="T93" fmla="*/ 151 h 640"/>
              <a:gd name="T94" fmla="*/ 483 w 575"/>
              <a:gd name="T95" fmla="*/ 146 h 640"/>
              <a:gd name="T96" fmla="*/ 545 w 575"/>
              <a:gd name="T97" fmla="*/ 94 h 640"/>
              <a:gd name="T98" fmla="*/ 545 w 575"/>
              <a:gd name="T99" fmla="*/ 441 h 640"/>
              <a:gd name="T100" fmla="*/ 537 w 575"/>
              <a:gd name="T101" fmla="*/ 449 h 640"/>
              <a:gd name="T102" fmla="*/ 403 w 575"/>
              <a:gd name="T103" fmla="*/ 449 h 640"/>
              <a:gd name="T104" fmla="*/ 400 w 575"/>
              <a:gd name="T105" fmla="*/ 449 h 640"/>
              <a:gd name="T106" fmla="*/ 210 w 575"/>
              <a:gd name="T107" fmla="*/ 449 h 640"/>
              <a:gd name="T108" fmla="*/ 207 w 575"/>
              <a:gd name="T109" fmla="*/ 449 h 640"/>
              <a:gd name="T110" fmla="*/ 38 w 575"/>
              <a:gd name="T111" fmla="*/ 449 h 640"/>
              <a:gd name="T112" fmla="*/ 30 w 575"/>
              <a:gd name="T113" fmla="*/ 441 h 640"/>
              <a:gd name="T114" fmla="*/ 30 w 575"/>
              <a:gd name="T115" fmla="*/ 94 h 640"/>
              <a:gd name="T116" fmla="*/ 38 w 575"/>
              <a:gd name="T117" fmla="*/ 86 h 640"/>
              <a:gd name="T118" fmla="*/ 537 w 575"/>
              <a:gd name="T119" fmla="*/ 86 h 640"/>
              <a:gd name="T120" fmla="*/ 545 w 575"/>
              <a:gd name="T121" fmla="*/ 9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75" h="640">
                <a:moveTo>
                  <a:pt x="537" y="56"/>
                </a:moveTo>
                <a:lnTo>
                  <a:pt x="319" y="56"/>
                </a:lnTo>
                <a:lnTo>
                  <a:pt x="319" y="15"/>
                </a:lnTo>
                <a:cubicBezTo>
                  <a:pt x="319" y="6"/>
                  <a:pt x="312" y="0"/>
                  <a:pt x="304" y="0"/>
                </a:cubicBezTo>
                <a:cubicBezTo>
                  <a:pt x="296" y="0"/>
                  <a:pt x="289" y="6"/>
                  <a:pt x="289" y="15"/>
                </a:cubicBezTo>
                <a:lnTo>
                  <a:pt x="289" y="56"/>
                </a:lnTo>
                <a:lnTo>
                  <a:pt x="38" y="56"/>
                </a:lnTo>
                <a:cubicBezTo>
                  <a:pt x="17" y="56"/>
                  <a:pt x="0" y="73"/>
                  <a:pt x="0" y="94"/>
                </a:cubicBezTo>
                <a:lnTo>
                  <a:pt x="0" y="441"/>
                </a:lnTo>
                <a:cubicBezTo>
                  <a:pt x="0" y="462"/>
                  <a:pt x="17" y="479"/>
                  <a:pt x="38" y="479"/>
                </a:cubicBezTo>
                <a:lnTo>
                  <a:pt x="167" y="479"/>
                </a:lnTo>
                <a:lnTo>
                  <a:pt x="85" y="618"/>
                </a:lnTo>
                <a:cubicBezTo>
                  <a:pt x="81" y="625"/>
                  <a:pt x="83" y="634"/>
                  <a:pt x="91" y="638"/>
                </a:cubicBezTo>
                <a:cubicBezTo>
                  <a:pt x="93" y="640"/>
                  <a:pt x="96" y="640"/>
                  <a:pt x="98" y="640"/>
                </a:cubicBezTo>
                <a:cubicBezTo>
                  <a:pt x="104" y="640"/>
                  <a:pt x="109" y="638"/>
                  <a:pt x="111" y="633"/>
                </a:cubicBezTo>
                <a:lnTo>
                  <a:pt x="202" y="479"/>
                </a:lnTo>
                <a:lnTo>
                  <a:pt x="272" y="479"/>
                </a:lnTo>
                <a:lnTo>
                  <a:pt x="272" y="625"/>
                </a:lnTo>
                <a:cubicBezTo>
                  <a:pt x="272" y="634"/>
                  <a:pt x="279" y="640"/>
                  <a:pt x="287" y="640"/>
                </a:cubicBezTo>
                <a:cubicBezTo>
                  <a:pt x="296" y="640"/>
                  <a:pt x="303" y="634"/>
                  <a:pt x="303" y="625"/>
                </a:cubicBezTo>
                <a:lnTo>
                  <a:pt x="303" y="479"/>
                </a:lnTo>
                <a:lnTo>
                  <a:pt x="375" y="479"/>
                </a:lnTo>
                <a:lnTo>
                  <a:pt x="464" y="630"/>
                </a:lnTo>
                <a:cubicBezTo>
                  <a:pt x="468" y="637"/>
                  <a:pt x="477" y="639"/>
                  <a:pt x="484" y="635"/>
                </a:cubicBezTo>
                <a:cubicBezTo>
                  <a:pt x="492" y="631"/>
                  <a:pt x="494" y="622"/>
                  <a:pt x="490" y="614"/>
                </a:cubicBezTo>
                <a:lnTo>
                  <a:pt x="410" y="479"/>
                </a:lnTo>
                <a:lnTo>
                  <a:pt x="537" y="479"/>
                </a:lnTo>
                <a:cubicBezTo>
                  <a:pt x="558" y="479"/>
                  <a:pt x="575" y="462"/>
                  <a:pt x="575" y="441"/>
                </a:cubicBezTo>
                <a:lnTo>
                  <a:pt x="575" y="94"/>
                </a:lnTo>
                <a:cubicBezTo>
                  <a:pt x="575" y="73"/>
                  <a:pt x="558" y="56"/>
                  <a:pt x="537" y="56"/>
                </a:cubicBezTo>
                <a:close/>
                <a:moveTo>
                  <a:pt x="483" y="146"/>
                </a:moveTo>
                <a:lnTo>
                  <a:pt x="483" y="146"/>
                </a:lnTo>
                <a:cubicBezTo>
                  <a:pt x="479" y="146"/>
                  <a:pt x="475" y="148"/>
                  <a:pt x="472" y="151"/>
                </a:cubicBezTo>
                <a:lnTo>
                  <a:pt x="304" y="320"/>
                </a:lnTo>
                <a:lnTo>
                  <a:pt x="224" y="242"/>
                </a:lnTo>
                <a:cubicBezTo>
                  <a:pt x="218" y="237"/>
                  <a:pt x="210" y="236"/>
                  <a:pt x="204" y="241"/>
                </a:cubicBezTo>
                <a:lnTo>
                  <a:pt x="116" y="308"/>
                </a:lnTo>
                <a:cubicBezTo>
                  <a:pt x="113" y="310"/>
                  <a:pt x="111" y="314"/>
                  <a:pt x="110" y="318"/>
                </a:cubicBezTo>
                <a:cubicBezTo>
                  <a:pt x="109" y="322"/>
                  <a:pt x="110" y="326"/>
                  <a:pt x="113" y="329"/>
                </a:cubicBezTo>
                <a:cubicBezTo>
                  <a:pt x="118" y="336"/>
                  <a:pt x="127" y="337"/>
                  <a:pt x="134" y="332"/>
                </a:cubicBezTo>
                <a:lnTo>
                  <a:pt x="212" y="273"/>
                </a:lnTo>
                <a:lnTo>
                  <a:pt x="294" y="352"/>
                </a:lnTo>
                <a:cubicBezTo>
                  <a:pt x="296" y="355"/>
                  <a:pt x="300" y="356"/>
                  <a:pt x="304" y="356"/>
                </a:cubicBezTo>
                <a:cubicBezTo>
                  <a:pt x="308" y="356"/>
                  <a:pt x="312" y="355"/>
                  <a:pt x="315" y="352"/>
                </a:cubicBezTo>
                <a:lnTo>
                  <a:pt x="494" y="172"/>
                </a:lnTo>
                <a:cubicBezTo>
                  <a:pt x="497" y="169"/>
                  <a:pt x="498" y="166"/>
                  <a:pt x="498" y="162"/>
                </a:cubicBezTo>
                <a:cubicBezTo>
                  <a:pt x="498" y="158"/>
                  <a:pt x="497" y="154"/>
                  <a:pt x="494" y="151"/>
                </a:cubicBezTo>
                <a:cubicBezTo>
                  <a:pt x="491" y="148"/>
                  <a:pt x="487" y="146"/>
                  <a:pt x="483" y="146"/>
                </a:cubicBezTo>
                <a:close/>
                <a:moveTo>
                  <a:pt x="545" y="94"/>
                </a:moveTo>
                <a:lnTo>
                  <a:pt x="545" y="441"/>
                </a:lnTo>
                <a:cubicBezTo>
                  <a:pt x="545" y="445"/>
                  <a:pt x="541" y="449"/>
                  <a:pt x="537" y="449"/>
                </a:cubicBezTo>
                <a:lnTo>
                  <a:pt x="403" y="449"/>
                </a:lnTo>
                <a:cubicBezTo>
                  <a:pt x="402" y="449"/>
                  <a:pt x="401" y="449"/>
                  <a:pt x="400" y="449"/>
                </a:cubicBezTo>
                <a:lnTo>
                  <a:pt x="210" y="449"/>
                </a:lnTo>
                <a:cubicBezTo>
                  <a:pt x="209" y="449"/>
                  <a:pt x="208" y="449"/>
                  <a:pt x="207" y="449"/>
                </a:cubicBezTo>
                <a:lnTo>
                  <a:pt x="38" y="449"/>
                </a:lnTo>
                <a:cubicBezTo>
                  <a:pt x="33" y="449"/>
                  <a:pt x="30" y="445"/>
                  <a:pt x="30" y="441"/>
                </a:cubicBezTo>
                <a:lnTo>
                  <a:pt x="30" y="94"/>
                </a:lnTo>
                <a:cubicBezTo>
                  <a:pt x="30" y="90"/>
                  <a:pt x="33" y="86"/>
                  <a:pt x="38" y="86"/>
                </a:cubicBezTo>
                <a:lnTo>
                  <a:pt x="537" y="86"/>
                </a:lnTo>
                <a:cubicBezTo>
                  <a:pt x="541" y="86"/>
                  <a:pt x="545" y="90"/>
                  <a:pt x="545" y="9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9" name="Freeform 15">
            <a:extLst>
              <a:ext uri="{FF2B5EF4-FFF2-40B4-BE49-F238E27FC236}">
                <a16:creationId xmlns:a16="http://schemas.microsoft.com/office/drawing/2014/main" id="{8B755DEB-9BEB-47B4-8853-92ED8F9AAC04}"/>
              </a:ext>
            </a:extLst>
          </p:cNvPr>
          <p:cNvSpPr>
            <a:spLocks noEditPoints="1"/>
          </p:cNvSpPr>
          <p:nvPr/>
        </p:nvSpPr>
        <p:spPr bwMode="auto">
          <a:xfrm>
            <a:off x="5513074" y="5584825"/>
            <a:ext cx="219075" cy="225425"/>
          </a:xfrm>
          <a:custGeom>
            <a:avLst/>
            <a:gdLst>
              <a:gd name="T0" fmla="*/ 170 w 575"/>
              <a:gd name="T1" fmla="*/ 340 h 593"/>
              <a:gd name="T2" fmla="*/ 206 w 575"/>
              <a:gd name="T3" fmla="*/ 350 h 593"/>
              <a:gd name="T4" fmla="*/ 152 w 575"/>
              <a:gd name="T5" fmla="*/ 225 h 593"/>
              <a:gd name="T6" fmla="*/ 4 w 575"/>
              <a:gd name="T7" fmla="*/ 226 h 593"/>
              <a:gd name="T8" fmla="*/ 37 w 575"/>
              <a:gd name="T9" fmla="*/ 261 h 593"/>
              <a:gd name="T10" fmla="*/ 18 w 575"/>
              <a:gd name="T11" fmla="*/ 377 h 593"/>
              <a:gd name="T12" fmla="*/ 79 w 575"/>
              <a:gd name="T13" fmla="*/ 487 h 593"/>
              <a:gd name="T14" fmla="*/ 188 w 575"/>
              <a:gd name="T15" fmla="*/ 546 h 593"/>
              <a:gd name="T16" fmla="*/ 266 w 575"/>
              <a:gd name="T17" fmla="*/ 543 h 593"/>
              <a:gd name="T18" fmla="*/ 281 w 575"/>
              <a:gd name="T19" fmla="*/ 403 h 593"/>
              <a:gd name="T20" fmla="*/ 301 w 575"/>
              <a:gd name="T21" fmla="*/ 189 h 593"/>
              <a:gd name="T22" fmla="*/ 434 w 575"/>
              <a:gd name="T23" fmla="*/ 183 h 593"/>
              <a:gd name="T24" fmla="*/ 497 w 575"/>
              <a:gd name="T25" fmla="*/ 58 h 593"/>
              <a:gd name="T26" fmla="*/ 450 w 575"/>
              <a:gd name="T27" fmla="*/ 72 h 593"/>
              <a:gd name="T28" fmla="*/ 353 w 575"/>
              <a:gd name="T29" fmla="*/ 1 h 593"/>
              <a:gd name="T30" fmla="*/ 242 w 575"/>
              <a:gd name="T31" fmla="*/ 2 h 593"/>
              <a:gd name="T32" fmla="*/ 133 w 575"/>
              <a:gd name="T33" fmla="*/ 72 h 593"/>
              <a:gd name="T34" fmla="*/ 93 w 575"/>
              <a:gd name="T35" fmla="*/ 143 h 593"/>
              <a:gd name="T36" fmla="*/ 215 w 575"/>
              <a:gd name="T37" fmla="*/ 224 h 593"/>
              <a:gd name="T38" fmla="*/ 292 w 575"/>
              <a:gd name="T39" fmla="*/ 105 h 593"/>
              <a:gd name="T40" fmla="*/ 311 w 575"/>
              <a:gd name="T41" fmla="*/ 153 h 593"/>
              <a:gd name="T42" fmla="*/ 301 w 575"/>
              <a:gd name="T43" fmla="*/ 189 h 593"/>
              <a:gd name="T44" fmla="*/ 139 w 575"/>
              <a:gd name="T45" fmla="*/ 114 h 593"/>
              <a:gd name="T46" fmla="*/ 218 w 575"/>
              <a:gd name="T47" fmla="*/ 27 h 593"/>
              <a:gd name="T48" fmla="*/ 277 w 575"/>
              <a:gd name="T49" fmla="*/ 78 h 593"/>
              <a:gd name="T50" fmla="*/ 282 w 575"/>
              <a:gd name="T51" fmla="*/ 33 h 593"/>
              <a:gd name="T52" fmla="*/ 353 w 575"/>
              <a:gd name="T53" fmla="*/ 27 h 593"/>
              <a:gd name="T54" fmla="*/ 435 w 575"/>
              <a:gd name="T55" fmla="*/ 96 h 593"/>
              <a:gd name="T56" fmla="*/ 423 w 575"/>
              <a:gd name="T57" fmla="*/ 149 h 593"/>
              <a:gd name="T58" fmla="*/ 344 w 575"/>
              <a:gd name="T59" fmla="*/ 162 h 593"/>
              <a:gd name="T60" fmla="*/ 295 w 575"/>
              <a:gd name="T61" fmla="*/ 55 h 593"/>
              <a:gd name="T62" fmla="*/ 540 w 575"/>
              <a:gd name="T63" fmla="*/ 256 h 593"/>
              <a:gd name="T64" fmla="*/ 378 w 575"/>
              <a:gd name="T65" fmla="*/ 254 h 593"/>
              <a:gd name="T66" fmla="*/ 423 w 575"/>
              <a:gd name="T67" fmla="*/ 363 h 593"/>
              <a:gd name="T68" fmla="*/ 422 w 575"/>
              <a:gd name="T69" fmla="*/ 387 h 593"/>
              <a:gd name="T70" fmla="*/ 378 w 575"/>
              <a:gd name="T71" fmla="*/ 356 h 593"/>
              <a:gd name="T72" fmla="*/ 322 w 575"/>
              <a:gd name="T73" fmla="*/ 409 h 593"/>
              <a:gd name="T74" fmla="*/ 300 w 575"/>
              <a:gd name="T75" fmla="*/ 490 h 593"/>
              <a:gd name="T76" fmla="*/ 369 w 575"/>
              <a:gd name="T77" fmla="*/ 592 h 593"/>
              <a:gd name="T78" fmla="*/ 379 w 575"/>
              <a:gd name="T79" fmla="*/ 544 h 593"/>
              <a:gd name="T80" fmla="*/ 495 w 575"/>
              <a:gd name="T81" fmla="*/ 480 h 593"/>
              <a:gd name="T82" fmla="*/ 544 w 575"/>
              <a:gd name="T83" fmla="*/ 397 h 593"/>
              <a:gd name="T84" fmla="*/ 448 w 575"/>
              <a:gd name="T85" fmla="*/ 502 h 593"/>
              <a:gd name="T86" fmla="*/ 353 w 575"/>
              <a:gd name="T87" fmla="*/ 533 h 593"/>
              <a:gd name="T88" fmla="*/ 345 w 575"/>
              <a:gd name="T89" fmla="*/ 423 h 593"/>
              <a:gd name="T90" fmla="*/ 422 w 575"/>
              <a:gd name="T91" fmla="*/ 413 h 593"/>
              <a:gd name="T92" fmla="*/ 465 w 575"/>
              <a:gd name="T93" fmla="*/ 461 h 593"/>
              <a:gd name="T94" fmla="*/ 522 w 575"/>
              <a:gd name="T95" fmla="*/ 382 h 593"/>
              <a:gd name="T96" fmla="*/ 489 w 575"/>
              <a:gd name="T97" fmla="*/ 436 h 593"/>
              <a:gd name="T98" fmla="*/ 428 w 575"/>
              <a:gd name="T99" fmla="*/ 318 h 593"/>
              <a:gd name="T100" fmla="*/ 517 w 575"/>
              <a:gd name="T101" fmla="*/ 269 h 593"/>
              <a:gd name="T102" fmla="*/ 547 w 575"/>
              <a:gd name="T103" fmla="*/ 332 h 593"/>
              <a:gd name="T104" fmla="*/ 82 w 575"/>
              <a:gd name="T105" fmla="*/ 440 h 593"/>
              <a:gd name="T106" fmla="*/ 40 w 575"/>
              <a:gd name="T107" fmla="*/ 364 h 593"/>
              <a:gd name="T108" fmla="*/ 66 w 575"/>
              <a:gd name="T109" fmla="*/ 262 h 593"/>
              <a:gd name="T110" fmla="*/ 132 w 575"/>
              <a:gd name="T111" fmla="*/ 244 h 593"/>
              <a:gd name="T112" fmla="*/ 166 w 575"/>
              <a:gd name="T113" fmla="*/ 309 h 593"/>
              <a:gd name="T114" fmla="*/ 84 w 575"/>
              <a:gd name="T115" fmla="*/ 433 h 593"/>
              <a:gd name="T116" fmla="*/ 227 w 575"/>
              <a:gd name="T117" fmla="*/ 518 h 593"/>
              <a:gd name="T118" fmla="*/ 254 w 575"/>
              <a:gd name="T119" fmla="*/ 416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5" h="593">
                <a:moveTo>
                  <a:pt x="267" y="389"/>
                </a:moveTo>
                <a:cubicBezTo>
                  <a:pt x="216" y="389"/>
                  <a:pt x="176" y="390"/>
                  <a:pt x="140" y="390"/>
                </a:cubicBezTo>
                <a:cubicBezTo>
                  <a:pt x="150" y="373"/>
                  <a:pt x="160" y="356"/>
                  <a:pt x="170" y="340"/>
                </a:cubicBezTo>
                <a:cubicBezTo>
                  <a:pt x="172" y="341"/>
                  <a:pt x="173" y="342"/>
                  <a:pt x="174" y="343"/>
                </a:cubicBezTo>
                <a:cubicBezTo>
                  <a:pt x="180" y="346"/>
                  <a:pt x="185" y="349"/>
                  <a:pt x="191" y="352"/>
                </a:cubicBezTo>
                <a:cubicBezTo>
                  <a:pt x="196" y="355"/>
                  <a:pt x="202" y="354"/>
                  <a:pt x="206" y="350"/>
                </a:cubicBezTo>
                <a:cubicBezTo>
                  <a:pt x="210" y="346"/>
                  <a:pt x="211" y="340"/>
                  <a:pt x="209" y="334"/>
                </a:cubicBezTo>
                <a:cubicBezTo>
                  <a:pt x="198" y="313"/>
                  <a:pt x="187" y="291"/>
                  <a:pt x="175" y="270"/>
                </a:cubicBezTo>
                <a:cubicBezTo>
                  <a:pt x="168" y="255"/>
                  <a:pt x="160" y="240"/>
                  <a:pt x="152" y="225"/>
                </a:cubicBezTo>
                <a:cubicBezTo>
                  <a:pt x="150" y="221"/>
                  <a:pt x="145" y="218"/>
                  <a:pt x="140" y="218"/>
                </a:cubicBezTo>
                <a:lnTo>
                  <a:pt x="16" y="218"/>
                </a:lnTo>
                <a:cubicBezTo>
                  <a:pt x="11" y="218"/>
                  <a:pt x="6" y="221"/>
                  <a:pt x="4" y="226"/>
                </a:cubicBezTo>
                <a:cubicBezTo>
                  <a:pt x="2" y="231"/>
                  <a:pt x="3" y="236"/>
                  <a:pt x="6" y="240"/>
                </a:cubicBezTo>
                <a:cubicBezTo>
                  <a:pt x="13" y="247"/>
                  <a:pt x="21" y="252"/>
                  <a:pt x="28" y="256"/>
                </a:cubicBezTo>
                <a:cubicBezTo>
                  <a:pt x="31" y="257"/>
                  <a:pt x="34" y="259"/>
                  <a:pt x="37" y="261"/>
                </a:cubicBezTo>
                <a:cubicBezTo>
                  <a:pt x="34" y="266"/>
                  <a:pt x="29" y="272"/>
                  <a:pt x="25" y="278"/>
                </a:cubicBezTo>
                <a:cubicBezTo>
                  <a:pt x="13" y="295"/>
                  <a:pt x="0" y="314"/>
                  <a:pt x="2" y="338"/>
                </a:cubicBezTo>
                <a:cubicBezTo>
                  <a:pt x="3" y="353"/>
                  <a:pt x="11" y="366"/>
                  <a:pt x="18" y="377"/>
                </a:cubicBezTo>
                <a:cubicBezTo>
                  <a:pt x="20" y="381"/>
                  <a:pt x="22" y="384"/>
                  <a:pt x="24" y="388"/>
                </a:cubicBezTo>
                <a:lnTo>
                  <a:pt x="30" y="400"/>
                </a:lnTo>
                <a:cubicBezTo>
                  <a:pt x="46" y="429"/>
                  <a:pt x="64" y="463"/>
                  <a:pt x="79" y="487"/>
                </a:cubicBezTo>
                <a:cubicBezTo>
                  <a:pt x="80" y="489"/>
                  <a:pt x="82" y="490"/>
                  <a:pt x="83" y="491"/>
                </a:cubicBezTo>
                <a:cubicBezTo>
                  <a:pt x="85" y="496"/>
                  <a:pt x="87" y="501"/>
                  <a:pt x="89" y="505"/>
                </a:cubicBezTo>
                <a:cubicBezTo>
                  <a:pt x="108" y="539"/>
                  <a:pt x="147" y="546"/>
                  <a:pt x="188" y="546"/>
                </a:cubicBezTo>
                <a:cubicBezTo>
                  <a:pt x="201" y="546"/>
                  <a:pt x="215" y="545"/>
                  <a:pt x="228" y="544"/>
                </a:cubicBezTo>
                <a:cubicBezTo>
                  <a:pt x="241" y="543"/>
                  <a:pt x="254" y="543"/>
                  <a:pt x="266" y="543"/>
                </a:cubicBezTo>
                <a:cubicBezTo>
                  <a:pt x="266" y="543"/>
                  <a:pt x="266" y="543"/>
                  <a:pt x="266" y="543"/>
                </a:cubicBezTo>
                <a:cubicBezTo>
                  <a:pt x="273" y="543"/>
                  <a:pt x="279" y="537"/>
                  <a:pt x="279" y="530"/>
                </a:cubicBezTo>
                <a:cubicBezTo>
                  <a:pt x="279" y="498"/>
                  <a:pt x="280" y="479"/>
                  <a:pt x="280" y="459"/>
                </a:cubicBezTo>
                <a:cubicBezTo>
                  <a:pt x="280" y="443"/>
                  <a:pt x="280" y="427"/>
                  <a:pt x="281" y="403"/>
                </a:cubicBezTo>
                <a:cubicBezTo>
                  <a:pt x="281" y="399"/>
                  <a:pt x="279" y="396"/>
                  <a:pt x="277" y="393"/>
                </a:cubicBezTo>
                <a:cubicBezTo>
                  <a:pt x="274" y="391"/>
                  <a:pt x="271" y="389"/>
                  <a:pt x="267" y="389"/>
                </a:cubicBezTo>
                <a:close/>
                <a:moveTo>
                  <a:pt x="301" y="189"/>
                </a:moveTo>
                <a:cubicBezTo>
                  <a:pt x="327" y="188"/>
                  <a:pt x="352" y="189"/>
                  <a:pt x="375" y="189"/>
                </a:cubicBezTo>
                <a:cubicBezTo>
                  <a:pt x="391" y="190"/>
                  <a:pt x="407" y="190"/>
                  <a:pt x="422" y="190"/>
                </a:cubicBezTo>
                <a:cubicBezTo>
                  <a:pt x="427" y="190"/>
                  <a:pt x="432" y="188"/>
                  <a:pt x="434" y="183"/>
                </a:cubicBezTo>
                <a:lnTo>
                  <a:pt x="446" y="162"/>
                </a:lnTo>
                <a:cubicBezTo>
                  <a:pt x="463" y="133"/>
                  <a:pt x="480" y="102"/>
                  <a:pt x="498" y="73"/>
                </a:cubicBezTo>
                <a:cubicBezTo>
                  <a:pt x="501" y="68"/>
                  <a:pt x="500" y="62"/>
                  <a:pt x="497" y="58"/>
                </a:cubicBezTo>
                <a:cubicBezTo>
                  <a:pt x="493" y="54"/>
                  <a:pt x="487" y="52"/>
                  <a:pt x="482" y="54"/>
                </a:cubicBezTo>
                <a:cubicBezTo>
                  <a:pt x="473" y="57"/>
                  <a:pt x="466" y="62"/>
                  <a:pt x="460" y="66"/>
                </a:cubicBezTo>
                <a:cubicBezTo>
                  <a:pt x="456" y="68"/>
                  <a:pt x="453" y="70"/>
                  <a:pt x="450" y="72"/>
                </a:cubicBezTo>
                <a:cubicBezTo>
                  <a:pt x="446" y="65"/>
                  <a:pt x="443" y="58"/>
                  <a:pt x="440" y="50"/>
                </a:cubicBezTo>
                <a:cubicBezTo>
                  <a:pt x="435" y="39"/>
                  <a:pt x="429" y="27"/>
                  <a:pt x="421" y="17"/>
                </a:cubicBezTo>
                <a:cubicBezTo>
                  <a:pt x="408" y="1"/>
                  <a:pt x="380" y="1"/>
                  <a:pt x="353" y="1"/>
                </a:cubicBezTo>
                <a:cubicBezTo>
                  <a:pt x="350" y="1"/>
                  <a:pt x="346" y="1"/>
                  <a:pt x="343" y="1"/>
                </a:cubicBezTo>
                <a:cubicBezTo>
                  <a:pt x="319" y="0"/>
                  <a:pt x="293" y="1"/>
                  <a:pt x="271" y="1"/>
                </a:cubicBezTo>
                <a:cubicBezTo>
                  <a:pt x="260" y="2"/>
                  <a:pt x="249" y="2"/>
                  <a:pt x="242" y="2"/>
                </a:cubicBezTo>
                <a:cubicBezTo>
                  <a:pt x="241" y="2"/>
                  <a:pt x="240" y="2"/>
                  <a:pt x="238" y="2"/>
                </a:cubicBezTo>
                <a:cubicBezTo>
                  <a:pt x="232" y="1"/>
                  <a:pt x="225" y="0"/>
                  <a:pt x="217" y="1"/>
                </a:cubicBezTo>
                <a:cubicBezTo>
                  <a:pt x="171" y="3"/>
                  <a:pt x="150" y="41"/>
                  <a:pt x="133" y="72"/>
                </a:cubicBezTo>
                <a:cubicBezTo>
                  <a:pt x="130" y="78"/>
                  <a:pt x="127" y="83"/>
                  <a:pt x="124" y="88"/>
                </a:cubicBezTo>
                <a:cubicBezTo>
                  <a:pt x="122" y="92"/>
                  <a:pt x="119" y="96"/>
                  <a:pt x="117" y="101"/>
                </a:cubicBezTo>
                <a:cubicBezTo>
                  <a:pt x="108" y="116"/>
                  <a:pt x="99" y="130"/>
                  <a:pt x="93" y="143"/>
                </a:cubicBezTo>
                <a:cubicBezTo>
                  <a:pt x="90" y="149"/>
                  <a:pt x="92" y="157"/>
                  <a:pt x="98" y="160"/>
                </a:cubicBezTo>
                <a:cubicBezTo>
                  <a:pt x="143" y="185"/>
                  <a:pt x="177" y="204"/>
                  <a:pt x="209" y="223"/>
                </a:cubicBezTo>
                <a:cubicBezTo>
                  <a:pt x="211" y="224"/>
                  <a:pt x="213" y="224"/>
                  <a:pt x="215" y="224"/>
                </a:cubicBezTo>
                <a:cubicBezTo>
                  <a:pt x="216" y="224"/>
                  <a:pt x="218" y="224"/>
                  <a:pt x="219" y="224"/>
                </a:cubicBezTo>
                <a:cubicBezTo>
                  <a:pt x="222" y="223"/>
                  <a:pt x="225" y="221"/>
                  <a:pt x="227" y="218"/>
                </a:cubicBezTo>
                <a:cubicBezTo>
                  <a:pt x="247" y="181"/>
                  <a:pt x="268" y="145"/>
                  <a:pt x="292" y="105"/>
                </a:cubicBezTo>
                <a:cubicBezTo>
                  <a:pt x="295" y="110"/>
                  <a:pt x="297" y="115"/>
                  <a:pt x="299" y="120"/>
                </a:cubicBezTo>
                <a:cubicBezTo>
                  <a:pt x="305" y="130"/>
                  <a:pt x="310" y="141"/>
                  <a:pt x="315" y="151"/>
                </a:cubicBezTo>
                <a:cubicBezTo>
                  <a:pt x="314" y="151"/>
                  <a:pt x="313" y="152"/>
                  <a:pt x="311" y="153"/>
                </a:cubicBezTo>
                <a:cubicBezTo>
                  <a:pt x="305" y="156"/>
                  <a:pt x="297" y="160"/>
                  <a:pt x="291" y="166"/>
                </a:cubicBezTo>
                <a:cubicBezTo>
                  <a:pt x="287" y="170"/>
                  <a:pt x="286" y="176"/>
                  <a:pt x="289" y="181"/>
                </a:cubicBezTo>
                <a:cubicBezTo>
                  <a:pt x="291" y="185"/>
                  <a:pt x="296" y="189"/>
                  <a:pt x="301" y="189"/>
                </a:cubicBezTo>
                <a:close/>
                <a:moveTo>
                  <a:pt x="210" y="193"/>
                </a:moveTo>
                <a:cubicBezTo>
                  <a:pt x="184" y="178"/>
                  <a:pt x="156" y="162"/>
                  <a:pt x="122" y="143"/>
                </a:cubicBezTo>
                <a:cubicBezTo>
                  <a:pt x="127" y="134"/>
                  <a:pt x="133" y="124"/>
                  <a:pt x="139" y="114"/>
                </a:cubicBezTo>
                <a:cubicBezTo>
                  <a:pt x="142" y="110"/>
                  <a:pt x="144" y="106"/>
                  <a:pt x="147" y="101"/>
                </a:cubicBezTo>
                <a:cubicBezTo>
                  <a:pt x="150" y="96"/>
                  <a:pt x="153" y="90"/>
                  <a:pt x="156" y="85"/>
                </a:cubicBezTo>
                <a:cubicBezTo>
                  <a:pt x="172" y="56"/>
                  <a:pt x="187" y="29"/>
                  <a:pt x="218" y="27"/>
                </a:cubicBezTo>
                <a:cubicBezTo>
                  <a:pt x="239" y="26"/>
                  <a:pt x="252" y="35"/>
                  <a:pt x="262" y="51"/>
                </a:cubicBezTo>
                <a:cubicBezTo>
                  <a:pt x="265" y="55"/>
                  <a:pt x="268" y="60"/>
                  <a:pt x="271" y="65"/>
                </a:cubicBezTo>
                <a:cubicBezTo>
                  <a:pt x="273" y="69"/>
                  <a:pt x="275" y="74"/>
                  <a:pt x="277" y="78"/>
                </a:cubicBezTo>
                <a:cubicBezTo>
                  <a:pt x="252" y="120"/>
                  <a:pt x="231" y="156"/>
                  <a:pt x="210" y="193"/>
                </a:cubicBezTo>
                <a:close/>
                <a:moveTo>
                  <a:pt x="295" y="55"/>
                </a:moveTo>
                <a:cubicBezTo>
                  <a:pt x="292" y="47"/>
                  <a:pt x="287" y="40"/>
                  <a:pt x="282" y="33"/>
                </a:cubicBezTo>
                <a:cubicBezTo>
                  <a:pt x="281" y="31"/>
                  <a:pt x="280" y="29"/>
                  <a:pt x="279" y="28"/>
                </a:cubicBezTo>
                <a:cubicBezTo>
                  <a:pt x="298" y="27"/>
                  <a:pt x="321" y="27"/>
                  <a:pt x="343" y="27"/>
                </a:cubicBezTo>
                <a:cubicBezTo>
                  <a:pt x="346" y="27"/>
                  <a:pt x="350" y="27"/>
                  <a:pt x="353" y="27"/>
                </a:cubicBezTo>
                <a:cubicBezTo>
                  <a:pt x="367" y="27"/>
                  <a:pt x="396" y="27"/>
                  <a:pt x="401" y="34"/>
                </a:cubicBezTo>
                <a:cubicBezTo>
                  <a:pt x="406" y="41"/>
                  <a:pt x="411" y="51"/>
                  <a:pt x="416" y="61"/>
                </a:cubicBezTo>
                <a:cubicBezTo>
                  <a:pt x="421" y="73"/>
                  <a:pt x="427" y="86"/>
                  <a:pt x="435" y="96"/>
                </a:cubicBezTo>
                <a:cubicBezTo>
                  <a:pt x="439" y="101"/>
                  <a:pt x="445" y="103"/>
                  <a:pt x="450" y="101"/>
                </a:cubicBezTo>
                <a:cubicBezTo>
                  <a:pt x="450" y="101"/>
                  <a:pt x="451" y="100"/>
                  <a:pt x="451" y="100"/>
                </a:cubicBezTo>
                <a:cubicBezTo>
                  <a:pt x="442" y="117"/>
                  <a:pt x="432" y="133"/>
                  <a:pt x="423" y="149"/>
                </a:cubicBezTo>
                <a:lnTo>
                  <a:pt x="415" y="163"/>
                </a:lnTo>
                <a:cubicBezTo>
                  <a:pt x="402" y="163"/>
                  <a:pt x="389" y="163"/>
                  <a:pt x="376" y="163"/>
                </a:cubicBezTo>
                <a:cubicBezTo>
                  <a:pt x="365" y="163"/>
                  <a:pt x="355" y="162"/>
                  <a:pt x="344" y="162"/>
                </a:cubicBezTo>
                <a:cubicBezTo>
                  <a:pt x="346" y="158"/>
                  <a:pt x="347" y="153"/>
                  <a:pt x="344" y="148"/>
                </a:cubicBezTo>
                <a:cubicBezTo>
                  <a:pt x="338" y="136"/>
                  <a:pt x="331" y="122"/>
                  <a:pt x="323" y="108"/>
                </a:cubicBezTo>
                <a:cubicBezTo>
                  <a:pt x="314" y="90"/>
                  <a:pt x="305" y="71"/>
                  <a:pt x="295" y="55"/>
                </a:cubicBezTo>
                <a:close/>
                <a:moveTo>
                  <a:pt x="561" y="296"/>
                </a:moveTo>
                <a:cubicBezTo>
                  <a:pt x="560" y="293"/>
                  <a:pt x="558" y="290"/>
                  <a:pt x="557" y="288"/>
                </a:cubicBezTo>
                <a:cubicBezTo>
                  <a:pt x="552" y="279"/>
                  <a:pt x="546" y="268"/>
                  <a:pt x="540" y="256"/>
                </a:cubicBezTo>
                <a:cubicBezTo>
                  <a:pt x="529" y="234"/>
                  <a:pt x="517" y="210"/>
                  <a:pt x="506" y="195"/>
                </a:cubicBezTo>
                <a:cubicBezTo>
                  <a:pt x="502" y="189"/>
                  <a:pt x="494" y="187"/>
                  <a:pt x="488" y="190"/>
                </a:cubicBezTo>
                <a:cubicBezTo>
                  <a:pt x="455" y="210"/>
                  <a:pt x="417" y="233"/>
                  <a:pt x="378" y="254"/>
                </a:cubicBezTo>
                <a:cubicBezTo>
                  <a:pt x="372" y="258"/>
                  <a:pt x="370" y="265"/>
                  <a:pt x="373" y="272"/>
                </a:cubicBezTo>
                <a:cubicBezTo>
                  <a:pt x="383" y="292"/>
                  <a:pt x="394" y="311"/>
                  <a:pt x="405" y="331"/>
                </a:cubicBezTo>
                <a:cubicBezTo>
                  <a:pt x="411" y="342"/>
                  <a:pt x="417" y="352"/>
                  <a:pt x="423" y="363"/>
                </a:cubicBezTo>
                <a:cubicBezTo>
                  <a:pt x="427" y="370"/>
                  <a:pt x="430" y="376"/>
                  <a:pt x="434" y="383"/>
                </a:cubicBezTo>
                <a:cubicBezTo>
                  <a:pt x="435" y="384"/>
                  <a:pt x="436" y="385"/>
                  <a:pt x="437" y="387"/>
                </a:cubicBezTo>
                <a:cubicBezTo>
                  <a:pt x="432" y="387"/>
                  <a:pt x="427" y="387"/>
                  <a:pt x="422" y="387"/>
                </a:cubicBezTo>
                <a:cubicBezTo>
                  <a:pt x="408" y="387"/>
                  <a:pt x="393" y="387"/>
                  <a:pt x="380" y="387"/>
                </a:cubicBezTo>
                <a:cubicBezTo>
                  <a:pt x="380" y="386"/>
                  <a:pt x="380" y="385"/>
                  <a:pt x="380" y="384"/>
                </a:cubicBezTo>
                <a:cubicBezTo>
                  <a:pt x="380" y="374"/>
                  <a:pt x="381" y="364"/>
                  <a:pt x="378" y="356"/>
                </a:cubicBezTo>
                <a:cubicBezTo>
                  <a:pt x="377" y="350"/>
                  <a:pt x="372" y="346"/>
                  <a:pt x="367" y="346"/>
                </a:cubicBezTo>
                <a:cubicBezTo>
                  <a:pt x="361" y="345"/>
                  <a:pt x="356" y="348"/>
                  <a:pt x="354" y="353"/>
                </a:cubicBezTo>
                <a:cubicBezTo>
                  <a:pt x="344" y="372"/>
                  <a:pt x="333" y="391"/>
                  <a:pt x="322" y="409"/>
                </a:cubicBezTo>
                <a:cubicBezTo>
                  <a:pt x="312" y="427"/>
                  <a:pt x="302" y="445"/>
                  <a:pt x="292" y="463"/>
                </a:cubicBezTo>
                <a:cubicBezTo>
                  <a:pt x="290" y="467"/>
                  <a:pt x="290" y="472"/>
                  <a:pt x="292" y="476"/>
                </a:cubicBezTo>
                <a:lnTo>
                  <a:pt x="300" y="490"/>
                </a:lnTo>
                <a:cubicBezTo>
                  <a:pt x="317" y="523"/>
                  <a:pt x="335" y="556"/>
                  <a:pt x="354" y="587"/>
                </a:cubicBezTo>
                <a:cubicBezTo>
                  <a:pt x="357" y="591"/>
                  <a:pt x="361" y="593"/>
                  <a:pt x="366" y="593"/>
                </a:cubicBezTo>
                <a:cubicBezTo>
                  <a:pt x="367" y="593"/>
                  <a:pt x="368" y="593"/>
                  <a:pt x="369" y="592"/>
                </a:cubicBezTo>
                <a:cubicBezTo>
                  <a:pt x="375" y="591"/>
                  <a:pt x="379" y="586"/>
                  <a:pt x="379" y="580"/>
                </a:cubicBezTo>
                <a:cubicBezTo>
                  <a:pt x="379" y="575"/>
                  <a:pt x="379" y="570"/>
                  <a:pt x="379" y="565"/>
                </a:cubicBezTo>
                <a:cubicBezTo>
                  <a:pt x="379" y="558"/>
                  <a:pt x="378" y="551"/>
                  <a:pt x="379" y="544"/>
                </a:cubicBezTo>
                <a:cubicBezTo>
                  <a:pt x="415" y="547"/>
                  <a:pt x="445" y="539"/>
                  <a:pt x="465" y="522"/>
                </a:cubicBezTo>
                <a:cubicBezTo>
                  <a:pt x="476" y="513"/>
                  <a:pt x="484" y="500"/>
                  <a:pt x="488" y="486"/>
                </a:cubicBezTo>
                <a:cubicBezTo>
                  <a:pt x="491" y="485"/>
                  <a:pt x="494" y="483"/>
                  <a:pt x="495" y="480"/>
                </a:cubicBezTo>
                <a:cubicBezTo>
                  <a:pt x="503" y="464"/>
                  <a:pt x="512" y="449"/>
                  <a:pt x="521" y="434"/>
                </a:cubicBezTo>
                <a:cubicBezTo>
                  <a:pt x="526" y="427"/>
                  <a:pt x="530" y="419"/>
                  <a:pt x="535" y="411"/>
                </a:cubicBezTo>
                <a:cubicBezTo>
                  <a:pt x="537" y="407"/>
                  <a:pt x="540" y="402"/>
                  <a:pt x="544" y="397"/>
                </a:cubicBezTo>
                <a:cubicBezTo>
                  <a:pt x="557" y="377"/>
                  <a:pt x="573" y="353"/>
                  <a:pt x="574" y="333"/>
                </a:cubicBezTo>
                <a:cubicBezTo>
                  <a:pt x="575" y="316"/>
                  <a:pt x="568" y="305"/>
                  <a:pt x="561" y="296"/>
                </a:cubicBezTo>
                <a:close/>
                <a:moveTo>
                  <a:pt x="448" y="502"/>
                </a:moveTo>
                <a:cubicBezTo>
                  <a:pt x="431" y="516"/>
                  <a:pt x="403" y="521"/>
                  <a:pt x="369" y="516"/>
                </a:cubicBezTo>
                <a:cubicBezTo>
                  <a:pt x="361" y="516"/>
                  <a:pt x="355" y="520"/>
                  <a:pt x="354" y="527"/>
                </a:cubicBezTo>
                <a:cubicBezTo>
                  <a:pt x="354" y="529"/>
                  <a:pt x="353" y="531"/>
                  <a:pt x="353" y="533"/>
                </a:cubicBezTo>
                <a:cubicBezTo>
                  <a:pt x="343" y="515"/>
                  <a:pt x="333" y="496"/>
                  <a:pt x="324" y="478"/>
                </a:cubicBezTo>
                <a:lnTo>
                  <a:pt x="319" y="469"/>
                </a:lnTo>
                <a:cubicBezTo>
                  <a:pt x="327" y="453"/>
                  <a:pt x="336" y="438"/>
                  <a:pt x="345" y="423"/>
                </a:cubicBezTo>
                <a:cubicBezTo>
                  <a:pt x="349" y="417"/>
                  <a:pt x="352" y="411"/>
                  <a:pt x="355" y="405"/>
                </a:cubicBezTo>
                <a:cubicBezTo>
                  <a:pt x="357" y="409"/>
                  <a:pt x="361" y="412"/>
                  <a:pt x="365" y="412"/>
                </a:cubicBezTo>
                <a:cubicBezTo>
                  <a:pt x="383" y="414"/>
                  <a:pt x="403" y="414"/>
                  <a:pt x="422" y="413"/>
                </a:cubicBezTo>
                <a:cubicBezTo>
                  <a:pt x="431" y="413"/>
                  <a:pt x="440" y="413"/>
                  <a:pt x="448" y="413"/>
                </a:cubicBezTo>
                <a:cubicBezTo>
                  <a:pt x="450" y="416"/>
                  <a:pt x="451" y="418"/>
                  <a:pt x="452" y="421"/>
                </a:cubicBezTo>
                <a:cubicBezTo>
                  <a:pt x="459" y="434"/>
                  <a:pt x="466" y="445"/>
                  <a:pt x="465" y="461"/>
                </a:cubicBezTo>
                <a:cubicBezTo>
                  <a:pt x="465" y="479"/>
                  <a:pt x="459" y="492"/>
                  <a:pt x="448" y="502"/>
                </a:cubicBezTo>
                <a:close/>
                <a:moveTo>
                  <a:pt x="547" y="332"/>
                </a:moveTo>
                <a:cubicBezTo>
                  <a:pt x="547" y="344"/>
                  <a:pt x="531" y="367"/>
                  <a:pt x="522" y="382"/>
                </a:cubicBezTo>
                <a:cubicBezTo>
                  <a:pt x="518" y="388"/>
                  <a:pt x="514" y="393"/>
                  <a:pt x="512" y="398"/>
                </a:cubicBezTo>
                <a:cubicBezTo>
                  <a:pt x="507" y="406"/>
                  <a:pt x="503" y="413"/>
                  <a:pt x="498" y="420"/>
                </a:cubicBezTo>
                <a:cubicBezTo>
                  <a:pt x="495" y="426"/>
                  <a:pt x="492" y="431"/>
                  <a:pt x="489" y="436"/>
                </a:cubicBezTo>
                <a:cubicBezTo>
                  <a:pt x="481" y="411"/>
                  <a:pt x="469" y="389"/>
                  <a:pt x="457" y="369"/>
                </a:cubicBezTo>
                <a:cubicBezTo>
                  <a:pt x="453" y="363"/>
                  <a:pt x="450" y="357"/>
                  <a:pt x="446" y="351"/>
                </a:cubicBezTo>
                <a:cubicBezTo>
                  <a:pt x="440" y="339"/>
                  <a:pt x="434" y="329"/>
                  <a:pt x="428" y="318"/>
                </a:cubicBezTo>
                <a:cubicBezTo>
                  <a:pt x="419" y="302"/>
                  <a:pt x="410" y="287"/>
                  <a:pt x="402" y="271"/>
                </a:cubicBezTo>
                <a:cubicBezTo>
                  <a:pt x="433" y="254"/>
                  <a:pt x="464" y="236"/>
                  <a:pt x="491" y="220"/>
                </a:cubicBezTo>
                <a:cubicBezTo>
                  <a:pt x="499" y="234"/>
                  <a:pt x="508" y="251"/>
                  <a:pt x="517" y="269"/>
                </a:cubicBezTo>
                <a:cubicBezTo>
                  <a:pt x="523" y="280"/>
                  <a:pt x="528" y="291"/>
                  <a:pt x="533" y="300"/>
                </a:cubicBezTo>
                <a:cubicBezTo>
                  <a:pt x="535" y="304"/>
                  <a:pt x="537" y="307"/>
                  <a:pt x="539" y="310"/>
                </a:cubicBezTo>
                <a:cubicBezTo>
                  <a:pt x="545" y="319"/>
                  <a:pt x="548" y="324"/>
                  <a:pt x="547" y="332"/>
                </a:cubicBezTo>
                <a:close/>
                <a:moveTo>
                  <a:pt x="84" y="433"/>
                </a:moveTo>
                <a:cubicBezTo>
                  <a:pt x="84" y="434"/>
                  <a:pt x="83" y="436"/>
                  <a:pt x="83" y="438"/>
                </a:cubicBezTo>
                <a:cubicBezTo>
                  <a:pt x="82" y="438"/>
                  <a:pt x="82" y="439"/>
                  <a:pt x="82" y="440"/>
                </a:cubicBezTo>
                <a:cubicBezTo>
                  <a:pt x="72" y="423"/>
                  <a:pt x="63" y="404"/>
                  <a:pt x="53" y="387"/>
                </a:cubicBezTo>
                <a:lnTo>
                  <a:pt x="47" y="375"/>
                </a:lnTo>
                <a:cubicBezTo>
                  <a:pt x="45" y="371"/>
                  <a:pt x="43" y="367"/>
                  <a:pt x="40" y="364"/>
                </a:cubicBezTo>
                <a:cubicBezTo>
                  <a:pt x="34" y="354"/>
                  <a:pt x="29" y="344"/>
                  <a:pt x="28" y="335"/>
                </a:cubicBezTo>
                <a:cubicBezTo>
                  <a:pt x="27" y="321"/>
                  <a:pt x="37" y="308"/>
                  <a:pt x="47" y="293"/>
                </a:cubicBezTo>
                <a:cubicBezTo>
                  <a:pt x="54" y="283"/>
                  <a:pt x="61" y="273"/>
                  <a:pt x="66" y="262"/>
                </a:cubicBezTo>
                <a:cubicBezTo>
                  <a:pt x="67" y="257"/>
                  <a:pt x="66" y="252"/>
                  <a:pt x="63" y="248"/>
                </a:cubicBezTo>
                <a:cubicBezTo>
                  <a:pt x="62" y="247"/>
                  <a:pt x="61" y="246"/>
                  <a:pt x="60" y="244"/>
                </a:cubicBezTo>
                <a:lnTo>
                  <a:pt x="132" y="244"/>
                </a:lnTo>
                <a:cubicBezTo>
                  <a:pt x="139" y="257"/>
                  <a:pt x="146" y="270"/>
                  <a:pt x="152" y="282"/>
                </a:cubicBezTo>
                <a:cubicBezTo>
                  <a:pt x="157" y="291"/>
                  <a:pt x="162" y="300"/>
                  <a:pt x="166" y="309"/>
                </a:cubicBezTo>
                <a:lnTo>
                  <a:pt x="166" y="309"/>
                </a:lnTo>
                <a:cubicBezTo>
                  <a:pt x="162" y="309"/>
                  <a:pt x="158" y="311"/>
                  <a:pt x="155" y="315"/>
                </a:cubicBezTo>
                <a:cubicBezTo>
                  <a:pt x="141" y="335"/>
                  <a:pt x="128" y="357"/>
                  <a:pt x="116" y="379"/>
                </a:cubicBezTo>
                <a:cubicBezTo>
                  <a:pt x="106" y="397"/>
                  <a:pt x="96" y="416"/>
                  <a:pt x="84" y="433"/>
                </a:cubicBezTo>
                <a:close/>
                <a:moveTo>
                  <a:pt x="253" y="459"/>
                </a:moveTo>
                <a:cubicBezTo>
                  <a:pt x="253" y="476"/>
                  <a:pt x="253" y="493"/>
                  <a:pt x="253" y="517"/>
                </a:cubicBezTo>
                <a:cubicBezTo>
                  <a:pt x="244" y="517"/>
                  <a:pt x="236" y="517"/>
                  <a:pt x="227" y="518"/>
                </a:cubicBezTo>
                <a:cubicBezTo>
                  <a:pt x="179" y="520"/>
                  <a:pt x="129" y="523"/>
                  <a:pt x="112" y="492"/>
                </a:cubicBezTo>
                <a:cubicBezTo>
                  <a:pt x="98" y="467"/>
                  <a:pt x="115" y="434"/>
                  <a:pt x="127" y="417"/>
                </a:cubicBezTo>
                <a:cubicBezTo>
                  <a:pt x="163" y="416"/>
                  <a:pt x="202" y="416"/>
                  <a:pt x="254" y="416"/>
                </a:cubicBezTo>
                <a:cubicBezTo>
                  <a:pt x="254" y="433"/>
                  <a:pt x="254" y="446"/>
                  <a:pt x="253" y="459"/>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0" name="Freeform 16">
            <a:extLst>
              <a:ext uri="{FF2B5EF4-FFF2-40B4-BE49-F238E27FC236}">
                <a16:creationId xmlns:a16="http://schemas.microsoft.com/office/drawing/2014/main" id="{632D6FB4-3060-4B61-A184-7819D5841BF3}"/>
              </a:ext>
            </a:extLst>
          </p:cNvPr>
          <p:cNvSpPr>
            <a:spLocks noEditPoints="1"/>
          </p:cNvSpPr>
          <p:nvPr/>
        </p:nvSpPr>
        <p:spPr bwMode="auto">
          <a:xfrm>
            <a:off x="3263900" y="4603750"/>
            <a:ext cx="242888" cy="196850"/>
          </a:xfrm>
          <a:custGeom>
            <a:avLst/>
            <a:gdLst>
              <a:gd name="T0" fmla="*/ 0 w 640"/>
              <a:gd name="T1" fmla="*/ 500 h 514"/>
              <a:gd name="T2" fmla="*/ 14 w 640"/>
              <a:gd name="T3" fmla="*/ 324 h 514"/>
              <a:gd name="T4" fmla="*/ 28 w 640"/>
              <a:gd name="T5" fmla="*/ 374 h 514"/>
              <a:gd name="T6" fmla="*/ 216 w 640"/>
              <a:gd name="T7" fmla="*/ 373 h 514"/>
              <a:gd name="T8" fmla="*/ 243 w 640"/>
              <a:gd name="T9" fmla="*/ 345 h 514"/>
              <a:gd name="T10" fmla="*/ 148 w 640"/>
              <a:gd name="T11" fmla="*/ 282 h 514"/>
              <a:gd name="T12" fmla="*/ 90 w 640"/>
              <a:gd name="T13" fmla="*/ 138 h 514"/>
              <a:gd name="T14" fmla="*/ 67 w 640"/>
              <a:gd name="T15" fmla="*/ 132 h 514"/>
              <a:gd name="T16" fmla="*/ 73 w 640"/>
              <a:gd name="T17" fmla="*/ 30 h 514"/>
              <a:gd name="T18" fmla="*/ 542 w 640"/>
              <a:gd name="T19" fmla="*/ 0 h 514"/>
              <a:gd name="T20" fmla="*/ 639 w 640"/>
              <a:gd name="T21" fmla="*/ 104 h 514"/>
              <a:gd name="T22" fmla="*/ 587 w 640"/>
              <a:gd name="T23" fmla="*/ 118 h 514"/>
              <a:gd name="T24" fmla="*/ 589 w 640"/>
              <a:gd name="T25" fmla="*/ 148 h 514"/>
              <a:gd name="T26" fmla="*/ 505 w 640"/>
              <a:gd name="T27" fmla="*/ 282 h 514"/>
              <a:gd name="T28" fmla="*/ 499 w 640"/>
              <a:gd name="T29" fmla="*/ 282 h 514"/>
              <a:gd name="T30" fmla="*/ 323 w 640"/>
              <a:gd name="T31" fmla="*/ 346 h 514"/>
              <a:gd name="T32" fmla="*/ 357 w 640"/>
              <a:gd name="T33" fmla="*/ 408 h 514"/>
              <a:gd name="T34" fmla="*/ 224 w 640"/>
              <a:gd name="T35" fmla="*/ 456 h 514"/>
              <a:gd name="T36" fmla="*/ 218 w 640"/>
              <a:gd name="T37" fmla="*/ 454 h 514"/>
              <a:gd name="T38" fmla="*/ 28 w 640"/>
              <a:gd name="T39" fmla="*/ 500 h 514"/>
              <a:gd name="T40" fmla="*/ 282 w 640"/>
              <a:gd name="T41" fmla="*/ 456 h 514"/>
              <a:gd name="T42" fmla="*/ 282 w 640"/>
              <a:gd name="T43" fmla="*/ 361 h 514"/>
              <a:gd name="T44" fmla="*/ 282 w 640"/>
              <a:gd name="T45" fmla="*/ 456 h 514"/>
              <a:gd name="T46" fmla="*/ 209 w 640"/>
              <a:gd name="T47" fmla="*/ 423 h 514"/>
              <a:gd name="T48" fmla="*/ 207 w 640"/>
              <a:gd name="T49" fmla="*/ 404 h 514"/>
              <a:gd name="T50" fmla="*/ 28 w 640"/>
              <a:gd name="T51" fmla="*/ 401 h 514"/>
              <a:gd name="T52" fmla="*/ 210 w 640"/>
              <a:gd name="T53" fmla="*/ 427 h 514"/>
              <a:gd name="T54" fmla="*/ 296 w 640"/>
              <a:gd name="T55" fmla="*/ 282 h 514"/>
              <a:gd name="T56" fmla="*/ 270 w 640"/>
              <a:gd name="T57" fmla="*/ 335 h 514"/>
              <a:gd name="T58" fmla="*/ 282 w 640"/>
              <a:gd name="T59" fmla="*/ 334 h 514"/>
              <a:gd name="T60" fmla="*/ 513 w 640"/>
              <a:gd name="T61" fmla="*/ 255 h 514"/>
              <a:gd name="T62" fmla="*/ 561 w 640"/>
              <a:gd name="T63" fmla="*/ 148 h 514"/>
              <a:gd name="T64" fmla="*/ 513 w 640"/>
              <a:gd name="T65" fmla="*/ 42 h 514"/>
              <a:gd name="T66" fmla="*/ 465 w 640"/>
              <a:gd name="T67" fmla="*/ 148 h 514"/>
              <a:gd name="T68" fmla="*/ 513 w 640"/>
              <a:gd name="T69" fmla="*/ 255 h 514"/>
              <a:gd name="T70" fmla="*/ 464 w 640"/>
              <a:gd name="T71" fmla="*/ 251 h 514"/>
              <a:gd name="T72" fmla="*/ 438 w 640"/>
              <a:gd name="T73" fmla="*/ 132 h 514"/>
              <a:gd name="T74" fmla="*/ 119 w 640"/>
              <a:gd name="T75" fmla="*/ 133 h 514"/>
              <a:gd name="T76" fmla="*/ 153 w 640"/>
              <a:gd name="T77" fmla="*/ 254 h 514"/>
              <a:gd name="T78" fmla="*/ 535 w 640"/>
              <a:gd name="T79" fmla="*/ 166 h 514"/>
              <a:gd name="T80" fmla="*/ 515 w 640"/>
              <a:gd name="T81" fmla="*/ 119 h 514"/>
              <a:gd name="T82" fmla="*/ 503 w 640"/>
              <a:gd name="T83" fmla="*/ 77 h 514"/>
              <a:gd name="T84" fmla="*/ 550 w 640"/>
              <a:gd name="T85" fmla="*/ 151 h 514"/>
              <a:gd name="T86" fmla="*/ 535 w 640"/>
              <a:gd name="T87" fmla="*/ 166 h 514"/>
              <a:gd name="T88" fmla="*/ 443 w 640"/>
              <a:gd name="T89" fmla="*/ 96 h 514"/>
              <a:gd name="T90" fmla="*/ 476 w 640"/>
              <a:gd name="T91" fmla="*/ 29 h 514"/>
              <a:gd name="T92" fmla="*/ 149 w 640"/>
              <a:gd name="T93" fmla="*/ 28 h 514"/>
              <a:gd name="T94" fmla="*/ 80 w 640"/>
              <a:gd name="T95" fmla="*/ 104 h 514"/>
              <a:gd name="T96" fmla="*/ 610 w 640"/>
              <a:gd name="T97" fmla="*/ 91 h 514"/>
              <a:gd name="T98" fmla="*/ 554 w 640"/>
              <a:gd name="T99" fmla="*/ 29 h 514"/>
              <a:gd name="T100" fmla="*/ 551 w 640"/>
              <a:gd name="T101" fmla="*/ 31 h 514"/>
              <a:gd name="T102" fmla="*/ 581 w 640"/>
              <a:gd name="T103" fmla="*/ 9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40" h="514">
                <a:moveTo>
                  <a:pt x="14" y="514"/>
                </a:moveTo>
                <a:cubicBezTo>
                  <a:pt x="6" y="514"/>
                  <a:pt x="0" y="508"/>
                  <a:pt x="0" y="500"/>
                </a:cubicBezTo>
                <a:lnTo>
                  <a:pt x="0" y="338"/>
                </a:lnTo>
                <a:cubicBezTo>
                  <a:pt x="0" y="330"/>
                  <a:pt x="6" y="324"/>
                  <a:pt x="14" y="324"/>
                </a:cubicBezTo>
                <a:cubicBezTo>
                  <a:pt x="22" y="324"/>
                  <a:pt x="28" y="330"/>
                  <a:pt x="28" y="338"/>
                </a:cubicBezTo>
                <a:lnTo>
                  <a:pt x="28" y="374"/>
                </a:lnTo>
                <a:lnTo>
                  <a:pt x="216" y="374"/>
                </a:lnTo>
                <a:lnTo>
                  <a:pt x="216" y="373"/>
                </a:lnTo>
                <a:cubicBezTo>
                  <a:pt x="222" y="362"/>
                  <a:pt x="230" y="353"/>
                  <a:pt x="240" y="346"/>
                </a:cubicBezTo>
                <a:lnTo>
                  <a:pt x="243" y="345"/>
                </a:lnTo>
                <a:lnTo>
                  <a:pt x="243" y="282"/>
                </a:lnTo>
                <a:lnTo>
                  <a:pt x="148" y="282"/>
                </a:lnTo>
                <a:cubicBezTo>
                  <a:pt x="145" y="282"/>
                  <a:pt x="142" y="281"/>
                  <a:pt x="139" y="279"/>
                </a:cubicBezTo>
                <a:cubicBezTo>
                  <a:pt x="95" y="245"/>
                  <a:pt x="84" y="185"/>
                  <a:pt x="90" y="138"/>
                </a:cubicBezTo>
                <a:lnTo>
                  <a:pt x="91" y="132"/>
                </a:lnTo>
                <a:lnTo>
                  <a:pt x="67" y="132"/>
                </a:lnTo>
                <a:cubicBezTo>
                  <a:pt x="59" y="132"/>
                  <a:pt x="53" y="126"/>
                  <a:pt x="53" y="119"/>
                </a:cubicBezTo>
                <a:cubicBezTo>
                  <a:pt x="51" y="80"/>
                  <a:pt x="56" y="50"/>
                  <a:pt x="73" y="30"/>
                </a:cubicBezTo>
                <a:cubicBezTo>
                  <a:pt x="90" y="9"/>
                  <a:pt x="117" y="2"/>
                  <a:pt x="149" y="0"/>
                </a:cubicBezTo>
                <a:lnTo>
                  <a:pt x="542" y="0"/>
                </a:lnTo>
                <a:cubicBezTo>
                  <a:pt x="550" y="0"/>
                  <a:pt x="569" y="2"/>
                  <a:pt x="589" y="12"/>
                </a:cubicBezTo>
                <a:cubicBezTo>
                  <a:pt x="614" y="25"/>
                  <a:pt x="637" y="52"/>
                  <a:pt x="639" y="104"/>
                </a:cubicBezTo>
                <a:cubicBezTo>
                  <a:pt x="640" y="112"/>
                  <a:pt x="633" y="118"/>
                  <a:pt x="625" y="118"/>
                </a:cubicBezTo>
                <a:lnTo>
                  <a:pt x="587" y="118"/>
                </a:lnTo>
                <a:lnTo>
                  <a:pt x="587" y="122"/>
                </a:lnTo>
                <a:cubicBezTo>
                  <a:pt x="588" y="131"/>
                  <a:pt x="589" y="140"/>
                  <a:pt x="589" y="148"/>
                </a:cubicBezTo>
                <a:cubicBezTo>
                  <a:pt x="589" y="219"/>
                  <a:pt x="558" y="282"/>
                  <a:pt x="513" y="282"/>
                </a:cubicBezTo>
                <a:cubicBezTo>
                  <a:pt x="510" y="282"/>
                  <a:pt x="507" y="282"/>
                  <a:pt x="505" y="282"/>
                </a:cubicBezTo>
                <a:lnTo>
                  <a:pt x="502" y="281"/>
                </a:lnTo>
                <a:lnTo>
                  <a:pt x="499" y="282"/>
                </a:lnTo>
                <a:lnTo>
                  <a:pt x="323" y="282"/>
                </a:lnTo>
                <a:lnTo>
                  <a:pt x="323" y="346"/>
                </a:lnTo>
                <a:lnTo>
                  <a:pt x="324" y="346"/>
                </a:lnTo>
                <a:cubicBezTo>
                  <a:pt x="344" y="360"/>
                  <a:pt x="357" y="383"/>
                  <a:pt x="357" y="408"/>
                </a:cubicBezTo>
                <a:cubicBezTo>
                  <a:pt x="357" y="450"/>
                  <a:pt x="323" y="483"/>
                  <a:pt x="282" y="483"/>
                </a:cubicBezTo>
                <a:cubicBezTo>
                  <a:pt x="259" y="483"/>
                  <a:pt x="238" y="473"/>
                  <a:pt x="224" y="456"/>
                </a:cubicBezTo>
                <a:lnTo>
                  <a:pt x="222" y="453"/>
                </a:lnTo>
                <a:lnTo>
                  <a:pt x="218" y="454"/>
                </a:lnTo>
                <a:lnTo>
                  <a:pt x="28" y="454"/>
                </a:lnTo>
                <a:lnTo>
                  <a:pt x="28" y="500"/>
                </a:lnTo>
                <a:cubicBezTo>
                  <a:pt x="28" y="508"/>
                  <a:pt x="22" y="514"/>
                  <a:pt x="14" y="514"/>
                </a:cubicBezTo>
                <a:close/>
                <a:moveTo>
                  <a:pt x="282" y="456"/>
                </a:moveTo>
                <a:cubicBezTo>
                  <a:pt x="308" y="456"/>
                  <a:pt x="329" y="434"/>
                  <a:pt x="329" y="408"/>
                </a:cubicBezTo>
                <a:cubicBezTo>
                  <a:pt x="329" y="382"/>
                  <a:pt x="308" y="361"/>
                  <a:pt x="282" y="361"/>
                </a:cubicBezTo>
                <a:cubicBezTo>
                  <a:pt x="256" y="361"/>
                  <a:pt x="235" y="382"/>
                  <a:pt x="235" y="408"/>
                </a:cubicBezTo>
                <a:cubicBezTo>
                  <a:pt x="235" y="434"/>
                  <a:pt x="256" y="456"/>
                  <a:pt x="282" y="456"/>
                </a:cubicBezTo>
                <a:close/>
                <a:moveTo>
                  <a:pt x="210" y="427"/>
                </a:moveTo>
                <a:lnTo>
                  <a:pt x="209" y="423"/>
                </a:lnTo>
                <a:cubicBezTo>
                  <a:pt x="208" y="419"/>
                  <a:pt x="207" y="414"/>
                  <a:pt x="207" y="408"/>
                </a:cubicBezTo>
                <a:cubicBezTo>
                  <a:pt x="207" y="407"/>
                  <a:pt x="207" y="405"/>
                  <a:pt x="207" y="404"/>
                </a:cubicBezTo>
                <a:lnTo>
                  <a:pt x="208" y="401"/>
                </a:lnTo>
                <a:lnTo>
                  <a:pt x="28" y="401"/>
                </a:lnTo>
                <a:lnTo>
                  <a:pt x="28" y="427"/>
                </a:lnTo>
                <a:lnTo>
                  <a:pt x="210" y="427"/>
                </a:lnTo>
                <a:close/>
                <a:moveTo>
                  <a:pt x="296" y="335"/>
                </a:moveTo>
                <a:lnTo>
                  <a:pt x="296" y="282"/>
                </a:lnTo>
                <a:lnTo>
                  <a:pt x="270" y="282"/>
                </a:lnTo>
                <a:lnTo>
                  <a:pt x="270" y="335"/>
                </a:lnTo>
                <a:lnTo>
                  <a:pt x="271" y="334"/>
                </a:lnTo>
                <a:cubicBezTo>
                  <a:pt x="274" y="334"/>
                  <a:pt x="278" y="334"/>
                  <a:pt x="282" y="334"/>
                </a:cubicBezTo>
                <a:lnTo>
                  <a:pt x="296" y="335"/>
                </a:lnTo>
                <a:close/>
                <a:moveTo>
                  <a:pt x="513" y="255"/>
                </a:moveTo>
                <a:cubicBezTo>
                  <a:pt x="522" y="255"/>
                  <a:pt x="534" y="247"/>
                  <a:pt x="544" y="227"/>
                </a:cubicBezTo>
                <a:cubicBezTo>
                  <a:pt x="554" y="208"/>
                  <a:pt x="561" y="180"/>
                  <a:pt x="561" y="148"/>
                </a:cubicBezTo>
                <a:cubicBezTo>
                  <a:pt x="561" y="117"/>
                  <a:pt x="554" y="89"/>
                  <a:pt x="544" y="70"/>
                </a:cubicBezTo>
                <a:cubicBezTo>
                  <a:pt x="534" y="50"/>
                  <a:pt x="522" y="42"/>
                  <a:pt x="513" y="42"/>
                </a:cubicBezTo>
                <a:cubicBezTo>
                  <a:pt x="504" y="42"/>
                  <a:pt x="492" y="50"/>
                  <a:pt x="482" y="70"/>
                </a:cubicBezTo>
                <a:cubicBezTo>
                  <a:pt x="472" y="89"/>
                  <a:pt x="465" y="117"/>
                  <a:pt x="465" y="148"/>
                </a:cubicBezTo>
                <a:cubicBezTo>
                  <a:pt x="465" y="180"/>
                  <a:pt x="472" y="208"/>
                  <a:pt x="482" y="227"/>
                </a:cubicBezTo>
                <a:cubicBezTo>
                  <a:pt x="492" y="247"/>
                  <a:pt x="504" y="255"/>
                  <a:pt x="513" y="255"/>
                </a:cubicBezTo>
                <a:close/>
                <a:moveTo>
                  <a:pt x="466" y="254"/>
                </a:moveTo>
                <a:lnTo>
                  <a:pt x="464" y="251"/>
                </a:lnTo>
                <a:cubicBezTo>
                  <a:pt x="447" y="226"/>
                  <a:pt x="437" y="189"/>
                  <a:pt x="437" y="148"/>
                </a:cubicBezTo>
                <a:lnTo>
                  <a:pt x="438" y="132"/>
                </a:lnTo>
                <a:lnTo>
                  <a:pt x="119" y="132"/>
                </a:lnTo>
                <a:lnTo>
                  <a:pt x="119" y="133"/>
                </a:lnTo>
                <a:cubicBezTo>
                  <a:pt x="112" y="173"/>
                  <a:pt x="119" y="222"/>
                  <a:pt x="149" y="251"/>
                </a:cubicBezTo>
                <a:lnTo>
                  <a:pt x="153" y="254"/>
                </a:lnTo>
                <a:lnTo>
                  <a:pt x="466" y="254"/>
                </a:lnTo>
                <a:close/>
                <a:moveTo>
                  <a:pt x="535" y="166"/>
                </a:moveTo>
                <a:cubicBezTo>
                  <a:pt x="528" y="165"/>
                  <a:pt x="523" y="160"/>
                  <a:pt x="522" y="153"/>
                </a:cubicBezTo>
                <a:cubicBezTo>
                  <a:pt x="521" y="139"/>
                  <a:pt x="519" y="128"/>
                  <a:pt x="515" y="119"/>
                </a:cubicBezTo>
                <a:cubicBezTo>
                  <a:pt x="512" y="110"/>
                  <a:pt x="507" y="102"/>
                  <a:pt x="502" y="96"/>
                </a:cubicBezTo>
                <a:cubicBezTo>
                  <a:pt x="496" y="91"/>
                  <a:pt x="497" y="82"/>
                  <a:pt x="503" y="77"/>
                </a:cubicBezTo>
                <a:cubicBezTo>
                  <a:pt x="508" y="72"/>
                  <a:pt x="517" y="72"/>
                  <a:pt x="522" y="78"/>
                </a:cubicBezTo>
                <a:cubicBezTo>
                  <a:pt x="538" y="95"/>
                  <a:pt x="547" y="119"/>
                  <a:pt x="550" y="151"/>
                </a:cubicBezTo>
                <a:cubicBezTo>
                  <a:pt x="550" y="158"/>
                  <a:pt x="544" y="165"/>
                  <a:pt x="537" y="165"/>
                </a:cubicBezTo>
                <a:cubicBezTo>
                  <a:pt x="536" y="166"/>
                  <a:pt x="536" y="166"/>
                  <a:pt x="535" y="166"/>
                </a:cubicBezTo>
                <a:close/>
                <a:moveTo>
                  <a:pt x="441" y="104"/>
                </a:moveTo>
                <a:lnTo>
                  <a:pt x="443" y="96"/>
                </a:lnTo>
                <a:cubicBezTo>
                  <a:pt x="448" y="78"/>
                  <a:pt x="454" y="60"/>
                  <a:pt x="464" y="44"/>
                </a:cubicBezTo>
                <a:cubicBezTo>
                  <a:pt x="467" y="39"/>
                  <a:pt x="471" y="34"/>
                  <a:pt x="476" y="29"/>
                </a:cubicBezTo>
                <a:lnTo>
                  <a:pt x="478" y="28"/>
                </a:lnTo>
                <a:lnTo>
                  <a:pt x="149" y="28"/>
                </a:lnTo>
                <a:cubicBezTo>
                  <a:pt x="121" y="29"/>
                  <a:pt x="104" y="36"/>
                  <a:pt x="94" y="47"/>
                </a:cubicBezTo>
                <a:cubicBezTo>
                  <a:pt x="85" y="58"/>
                  <a:pt x="80" y="75"/>
                  <a:pt x="80" y="104"/>
                </a:cubicBezTo>
                <a:lnTo>
                  <a:pt x="441" y="104"/>
                </a:lnTo>
                <a:close/>
                <a:moveTo>
                  <a:pt x="610" y="91"/>
                </a:moveTo>
                <a:cubicBezTo>
                  <a:pt x="605" y="59"/>
                  <a:pt x="590" y="44"/>
                  <a:pt x="576" y="36"/>
                </a:cubicBezTo>
                <a:cubicBezTo>
                  <a:pt x="568" y="32"/>
                  <a:pt x="561" y="30"/>
                  <a:pt x="554" y="29"/>
                </a:cubicBezTo>
                <a:lnTo>
                  <a:pt x="547" y="28"/>
                </a:lnTo>
                <a:lnTo>
                  <a:pt x="551" y="31"/>
                </a:lnTo>
                <a:cubicBezTo>
                  <a:pt x="561" y="42"/>
                  <a:pt x="570" y="57"/>
                  <a:pt x="577" y="75"/>
                </a:cubicBezTo>
                <a:lnTo>
                  <a:pt x="581" y="91"/>
                </a:lnTo>
                <a:lnTo>
                  <a:pt x="610" y="91"/>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1" name="Freeform 17">
            <a:extLst>
              <a:ext uri="{FF2B5EF4-FFF2-40B4-BE49-F238E27FC236}">
                <a16:creationId xmlns:a16="http://schemas.microsoft.com/office/drawing/2014/main" id="{6A3E5C33-DD89-46A8-B4C9-380644B61812}"/>
              </a:ext>
            </a:extLst>
          </p:cNvPr>
          <p:cNvSpPr>
            <a:spLocks noEditPoints="1"/>
          </p:cNvSpPr>
          <p:nvPr/>
        </p:nvSpPr>
        <p:spPr bwMode="auto">
          <a:xfrm>
            <a:off x="1093788" y="4637088"/>
            <a:ext cx="58738" cy="88900"/>
          </a:xfrm>
          <a:custGeom>
            <a:avLst/>
            <a:gdLst>
              <a:gd name="T0" fmla="*/ 63 w 154"/>
              <a:gd name="T1" fmla="*/ 235 h 235"/>
              <a:gd name="T2" fmla="*/ 53 w 154"/>
              <a:gd name="T3" fmla="*/ 227 h 235"/>
              <a:gd name="T4" fmla="*/ 1 w 154"/>
              <a:gd name="T5" fmla="*/ 37 h 235"/>
              <a:gd name="T6" fmla="*/ 2 w 154"/>
              <a:gd name="T7" fmla="*/ 29 h 235"/>
              <a:gd name="T8" fmla="*/ 9 w 154"/>
              <a:gd name="T9" fmla="*/ 23 h 235"/>
              <a:gd name="T10" fmla="*/ 88 w 154"/>
              <a:gd name="T11" fmla="*/ 2 h 235"/>
              <a:gd name="T12" fmla="*/ 102 w 154"/>
              <a:gd name="T13" fmla="*/ 10 h 235"/>
              <a:gd name="T14" fmla="*/ 153 w 154"/>
              <a:gd name="T15" fmla="*/ 200 h 235"/>
              <a:gd name="T16" fmla="*/ 152 w 154"/>
              <a:gd name="T17" fmla="*/ 209 h 235"/>
              <a:gd name="T18" fmla="*/ 145 w 154"/>
              <a:gd name="T19" fmla="*/ 214 h 235"/>
              <a:gd name="T20" fmla="*/ 66 w 154"/>
              <a:gd name="T21" fmla="*/ 235 h 235"/>
              <a:gd name="T22" fmla="*/ 63 w 154"/>
              <a:gd name="T23" fmla="*/ 235 h 235"/>
              <a:gd name="T24" fmla="*/ 25 w 154"/>
              <a:gd name="T25" fmla="*/ 42 h 235"/>
              <a:gd name="T26" fmla="*/ 71 w 154"/>
              <a:gd name="T27" fmla="*/ 211 h 235"/>
              <a:gd name="T28" fmla="*/ 129 w 154"/>
              <a:gd name="T29" fmla="*/ 195 h 235"/>
              <a:gd name="T30" fmla="*/ 83 w 154"/>
              <a:gd name="T31" fmla="*/ 26 h 235"/>
              <a:gd name="T32" fmla="*/ 25 w 154"/>
              <a:gd name="T33" fmla="*/ 42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235">
                <a:moveTo>
                  <a:pt x="63" y="235"/>
                </a:moveTo>
                <a:cubicBezTo>
                  <a:pt x="58" y="235"/>
                  <a:pt x="54" y="232"/>
                  <a:pt x="53" y="227"/>
                </a:cubicBezTo>
                <a:lnTo>
                  <a:pt x="1" y="37"/>
                </a:lnTo>
                <a:cubicBezTo>
                  <a:pt x="0" y="34"/>
                  <a:pt x="1" y="31"/>
                  <a:pt x="2" y="29"/>
                </a:cubicBezTo>
                <a:cubicBezTo>
                  <a:pt x="4" y="26"/>
                  <a:pt x="6" y="24"/>
                  <a:pt x="9" y="23"/>
                </a:cubicBezTo>
                <a:lnTo>
                  <a:pt x="88" y="2"/>
                </a:lnTo>
                <a:cubicBezTo>
                  <a:pt x="94" y="0"/>
                  <a:pt x="100" y="4"/>
                  <a:pt x="102" y="10"/>
                </a:cubicBezTo>
                <a:lnTo>
                  <a:pt x="153" y="200"/>
                </a:lnTo>
                <a:cubicBezTo>
                  <a:pt x="154" y="203"/>
                  <a:pt x="154" y="206"/>
                  <a:pt x="152" y="209"/>
                </a:cubicBezTo>
                <a:cubicBezTo>
                  <a:pt x="151" y="211"/>
                  <a:pt x="148" y="213"/>
                  <a:pt x="145" y="214"/>
                </a:cubicBezTo>
                <a:lnTo>
                  <a:pt x="66" y="235"/>
                </a:lnTo>
                <a:cubicBezTo>
                  <a:pt x="65" y="235"/>
                  <a:pt x="64" y="235"/>
                  <a:pt x="63" y="235"/>
                </a:cubicBezTo>
                <a:close/>
                <a:moveTo>
                  <a:pt x="25" y="42"/>
                </a:moveTo>
                <a:lnTo>
                  <a:pt x="71" y="211"/>
                </a:lnTo>
                <a:lnTo>
                  <a:pt x="129" y="195"/>
                </a:lnTo>
                <a:lnTo>
                  <a:pt x="83" y="26"/>
                </a:lnTo>
                <a:lnTo>
                  <a:pt x="25" y="42"/>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2" name="Freeform 18">
            <a:extLst>
              <a:ext uri="{FF2B5EF4-FFF2-40B4-BE49-F238E27FC236}">
                <a16:creationId xmlns:a16="http://schemas.microsoft.com/office/drawing/2014/main" id="{4D5512A6-D48E-42ED-A533-925431749C2C}"/>
              </a:ext>
            </a:extLst>
          </p:cNvPr>
          <p:cNvSpPr>
            <a:spLocks noEditPoints="1"/>
          </p:cNvSpPr>
          <p:nvPr/>
        </p:nvSpPr>
        <p:spPr bwMode="auto">
          <a:xfrm>
            <a:off x="998538" y="4646613"/>
            <a:ext cx="120650" cy="74613"/>
          </a:xfrm>
          <a:custGeom>
            <a:avLst/>
            <a:gdLst>
              <a:gd name="T0" fmla="*/ 276 w 320"/>
              <a:gd name="T1" fmla="*/ 197 h 197"/>
              <a:gd name="T2" fmla="*/ 239 w 320"/>
              <a:gd name="T3" fmla="*/ 186 h 197"/>
              <a:gd name="T4" fmla="*/ 132 w 320"/>
              <a:gd name="T5" fmla="*/ 115 h 197"/>
              <a:gd name="T6" fmla="*/ 97 w 320"/>
              <a:gd name="T7" fmla="*/ 114 h 197"/>
              <a:gd name="T8" fmla="*/ 56 w 320"/>
              <a:gd name="T9" fmla="*/ 141 h 197"/>
              <a:gd name="T10" fmla="*/ 28 w 320"/>
              <a:gd name="T11" fmla="*/ 145 h 197"/>
              <a:gd name="T12" fmla="*/ 6 w 320"/>
              <a:gd name="T13" fmla="*/ 126 h 197"/>
              <a:gd name="T14" fmla="*/ 14 w 320"/>
              <a:gd name="T15" fmla="*/ 86 h 197"/>
              <a:gd name="T16" fmla="*/ 84 w 320"/>
              <a:gd name="T17" fmla="*/ 22 h 197"/>
              <a:gd name="T18" fmla="*/ 151 w 320"/>
              <a:gd name="T19" fmla="*/ 7 h 197"/>
              <a:gd name="T20" fmla="*/ 205 w 320"/>
              <a:gd name="T21" fmla="*/ 23 h 197"/>
              <a:gd name="T22" fmla="*/ 242 w 320"/>
              <a:gd name="T23" fmla="*/ 24 h 197"/>
              <a:gd name="T24" fmla="*/ 264 w 320"/>
              <a:gd name="T25" fmla="*/ 18 h 197"/>
              <a:gd name="T26" fmla="*/ 273 w 320"/>
              <a:gd name="T27" fmla="*/ 19 h 197"/>
              <a:gd name="T28" fmla="*/ 278 w 320"/>
              <a:gd name="T29" fmla="*/ 25 h 197"/>
              <a:gd name="T30" fmla="*/ 319 w 320"/>
              <a:gd name="T31" fmla="*/ 176 h 197"/>
              <a:gd name="T32" fmla="*/ 312 w 320"/>
              <a:gd name="T33" fmla="*/ 189 h 197"/>
              <a:gd name="T34" fmla="*/ 297 w 320"/>
              <a:gd name="T35" fmla="*/ 194 h 197"/>
              <a:gd name="T36" fmla="*/ 276 w 320"/>
              <a:gd name="T37" fmla="*/ 197 h 197"/>
              <a:gd name="T38" fmla="*/ 114 w 320"/>
              <a:gd name="T39" fmla="*/ 87 h 197"/>
              <a:gd name="T40" fmla="*/ 144 w 320"/>
              <a:gd name="T41" fmla="*/ 96 h 197"/>
              <a:gd name="T42" fmla="*/ 251 w 320"/>
              <a:gd name="T43" fmla="*/ 167 h 197"/>
              <a:gd name="T44" fmla="*/ 290 w 320"/>
              <a:gd name="T45" fmla="*/ 173 h 197"/>
              <a:gd name="T46" fmla="*/ 295 w 320"/>
              <a:gd name="T47" fmla="*/ 171 h 197"/>
              <a:gd name="T48" fmla="*/ 260 w 320"/>
              <a:gd name="T49" fmla="*/ 42 h 197"/>
              <a:gd name="T50" fmla="*/ 248 w 320"/>
              <a:gd name="T51" fmla="*/ 45 h 197"/>
              <a:gd name="T52" fmla="*/ 198 w 320"/>
              <a:gd name="T53" fmla="*/ 44 h 197"/>
              <a:gd name="T54" fmla="*/ 145 w 320"/>
              <a:gd name="T55" fmla="*/ 28 h 197"/>
              <a:gd name="T56" fmla="*/ 99 w 320"/>
              <a:gd name="T57" fmla="*/ 38 h 197"/>
              <a:gd name="T58" fmla="*/ 29 w 320"/>
              <a:gd name="T59" fmla="*/ 103 h 197"/>
              <a:gd name="T60" fmla="*/ 26 w 320"/>
              <a:gd name="T61" fmla="*/ 117 h 197"/>
              <a:gd name="T62" fmla="*/ 34 w 320"/>
              <a:gd name="T63" fmla="*/ 123 h 197"/>
              <a:gd name="T64" fmla="*/ 44 w 320"/>
              <a:gd name="T65" fmla="*/ 122 h 197"/>
              <a:gd name="T66" fmla="*/ 85 w 320"/>
              <a:gd name="T67" fmla="*/ 96 h 197"/>
              <a:gd name="T68" fmla="*/ 114 w 320"/>
              <a:gd name="T69" fmla="*/ 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20" h="197">
                <a:moveTo>
                  <a:pt x="276" y="197"/>
                </a:moveTo>
                <a:cubicBezTo>
                  <a:pt x="263" y="197"/>
                  <a:pt x="250" y="193"/>
                  <a:pt x="239" y="186"/>
                </a:cubicBezTo>
                <a:lnTo>
                  <a:pt x="132" y="115"/>
                </a:lnTo>
                <a:cubicBezTo>
                  <a:pt x="121" y="108"/>
                  <a:pt x="107" y="108"/>
                  <a:pt x="97" y="114"/>
                </a:cubicBezTo>
                <a:lnTo>
                  <a:pt x="56" y="141"/>
                </a:lnTo>
                <a:cubicBezTo>
                  <a:pt x="47" y="146"/>
                  <a:pt x="37" y="147"/>
                  <a:pt x="28" y="145"/>
                </a:cubicBezTo>
                <a:cubicBezTo>
                  <a:pt x="18" y="142"/>
                  <a:pt x="10" y="135"/>
                  <a:pt x="6" y="126"/>
                </a:cubicBezTo>
                <a:cubicBezTo>
                  <a:pt x="0" y="112"/>
                  <a:pt x="3" y="97"/>
                  <a:pt x="14" y="86"/>
                </a:cubicBezTo>
                <a:lnTo>
                  <a:pt x="84" y="22"/>
                </a:lnTo>
                <a:cubicBezTo>
                  <a:pt x="102" y="6"/>
                  <a:pt x="128" y="0"/>
                  <a:pt x="151" y="7"/>
                </a:cubicBezTo>
                <a:lnTo>
                  <a:pt x="205" y="23"/>
                </a:lnTo>
                <a:cubicBezTo>
                  <a:pt x="217" y="27"/>
                  <a:pt x="230" y="27"/>
                  <a:pt x="242" y="24"/>
                </a:cubicBezTo>
                <a:lnTo>
                  <a:pt x="264" y="18"/>
                </a:lnTo>
                <a:cubicBezTo>
                  <a:pt x="267" y="17"/>
                  <a:pt x="270" y="17"/>
                  <a:pt x="273" y="19"/>
                </a:cubicBezTo>
                <a:cubicBezTo>
                  <a:pt x="275" y="20"/>
                  <a:pt x="277" y="22"/>
                  <a:pt x="278" y="25"/>
                </a:cubicBezTo>
                <a:lnTo>
                  <a:pt x="319" y="176"/>
                </a:lnTo>
                <a:cubicBezTo>
                  <a:pt x="320" y="182"/>
                  <a:pt x="317" y="187"/>
                  <a:pt x="312" y="189"/>
                </a:cubicBezTo>
                <a:lnTo>
                  <a:pt x="297" y="194"/>
                </a:lnTo>
                <a:cubicBezTo>
                  <a:pt x="290" y="196"/>
                  <a:pt x="283" y="197"/>
                  <a:pt x="276" y="197"/>
                </a:cubicBezTo>
                <a:close/>
                <a:moveTo>
                  <a:pt x="114" y="87"/>
                </a:moveTo>
                <a:cubicBezTo>
                  <a:pt x="124" y="87"/>
                  <a:pt x="135" y="90"/>
                  <a:pt x="144" y="96"/>
                </a:cubicBezTo>
                <a:lnTo>
                  <a:pt x="251" y="167"/>
                </a:lnTo>
                <a:cubicBezTo>
                  <a:pt x="262" y="175"/>
                  <a:pt x="277" y="177"/>
                  <a:pt x="290" y="173"/>
                </a:cubicBezTo>
                <a:lnTo>
                  <a:pt x="295" y="171"/>
                </a:lnTo>
                <a:lnTo>
                  <a:pt x="260" y="42"/>
                </a:lnTo>
                <a:lnTo>
                  <a:pt x="248" y="45"/>
                </a:lnTo>
                <a:cubicBezTo>
                  <a:pt x="232" y="50"/>
                  <a:pt x="215" y="49"/>
                  <a:pt x="198" y="44"/>
                </a:cubicBezTo>
                <a:lnTo>
                  <a:pt x="145" y="28"/>
                </a:lnTo>
                <a:cubicBezTo>
                  <a:pt x="129" y="23"/>
                  <a:pt x="111" y="27"/>
                  <a:pt x="99" y="38"/>
                </a:cubicBezTo>
                <a:lnTo>
                  <a:pt x="29" y="103"/>
                </a:lnTo>
                <a:cubicBezTo>
                  <a:pt x="25" y="106"/>
                  <a:pt x="24" y="112"/>
                  <a:pt x="26" y="117"/>
                </a:cubicBezTo>
                <a:cubicBezTo>
                  <a:pt x="28" y="120"/>
                  <a:pt x="30" y="122"/>
                  <a:pt x="34" y="123"/>
                </a:cubicBezTo>
                <a:cubicBezTo>
                  <a:pt x="37" y="124"/>
                  <a:pt x="41" y="124"/>
                  <a:pt x="44" y="122"/>
                </a:cubicBezTo>
                <a:lnTo>
                  <a:pt x="85" y="96"/>
                </a:lnTo>
                <a:cubicBezTo>
                  <a:pt x="94" y="90"/>
                  <a:pt x="104" y="87"/>
                  <a:pt x="114" y="8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3" name="Freeform 19">
            <a:extLst>
              <a:ext uri="{FF2B5EF4-FFF2-40B4-BE49-F238E27FC236}">
                <a16:creationId xmlns:a16="http://schemas.microsoft.com/office/drawing/2014/main" id="{63962BFE-8B18-4C1D-94AD-038AF306BD8D}"/>
              </a:ext>
            </a:extLst>
          </p:cNvPr>
          <p:cNvSpPr>
            <a:spLocks/>
          </p:cNvSpPr>
          <p:nvPr/>
        </p:nvSpPr>
        <p:spPr bwMode="auto">
          <a:xfrm>
            <a:off x="933450" y="4645025"/>
            <a:ext cx="109538" cy="80963"/>
          </a:xfrm>
          <a:custGeom>
            <a:avLst/>
            <a:gdLst>
              <a:gd name="T0" fmla="*/ 62 w 289"/>
              <a:gd name="T1" fmla="*/ 215 h 215"/>
              <a:gd name="T2" fmla="*/ 58 w 289"/>
              <a:gd name="T3" fmla="*/ 214 h 215"/>
              <a:gd name="T4" fmla="*/ 8 w 289"/>
              <a:gd name="T5" fmla="*/ 190 h 215"/>
              <a:gd name="T6" fmla="*/ 2 w 289"/>
              <a:gd name="T7" fmla="*/ 176 h 215"/>
              <a:gd name="T8" fmla="*/ 58 w 289"/>
              <a:gd name="T9" fmla="*/ 37 h 215"/>
              <a:gd name="T10" fmla="*/ 70 w 289"/>
              <a:gd name="T11" fmla="*/ 30 h 215"/>
              <a:gd name="T12" fmla="*/ 108 w 289"/>
              <a:gd name="T13" fmla="*/ 36 h 215"/>
              <a:gd name="T14" fmla="*/ 137 w 289"/>
              <a:gd name="T15" fmla="*/ 33 h 215"/>
              <a:gd name="T16" fmla="*/ 216 w 289"/>
              <a:gd name="T17" fmla="*/ 4 h 215"/>
              <a:gd name="T18" fmla="*/ 250 w 289"/>
              <a:gd name="T19" fmla="*/ 5 h 215"/>
              <a:gd name="T20" fmla="*/ 280 w 289"/>
              <a:gd name="T21" fmla="*/ 17 h 215"/>
              <a:gd name="T22" fmla="*/ 286 w 289"/>
              <a:gd name="T23" fmla="*/ 31 h 215"/>
              <a:gd name="T24" fmla="*/ 272 w 289"/>
              <a:gd name="T25" fmla="*/ 37 h 215"/>
              <a:gd name="T26" fmla="*/ 242 w 289"/>
              <a:gd name="T27" fmla="*/ 25 h 215"/>
              <a:gd name="T28" fmla="*/ 224 w 289"/>
              <a:gd name="T29" fmla="*/ 25 h 215"/>
              <a:gd name="T30" fmla="*/ 144 w 289"/>
              <a:gd name="T31" fmla="*/ 54 h 215"/>
              <a:gd name="T32" fmla="*/ 105 w 289"/>
              <a:gd name="T33" fmla="*/ 58 h 215"/>
              <a:gd name="T34" fmla="*/ 75 w 289"/>
              <a:gd name="T35" fmla="*/ 53 h 215"/>
              <a:gd name="T36" fmla="*/ 27 w 289"/>
              <a:gd name="T37" fmla="*/ 175 h 215"/>
              <a:gd name="T38" fmla="*/ 67 w 289"/>
              <a:gd name="T39" fmla="*/ 194 h 215"/>
              <a:gd name="T40" fmla="*/ 72 w 289"/>
              <a:gd name="T41" fmla="*/ 208 h 215"/>
              <a:gd name="T42" fmla="*/ 62 w 289"/>
              <a:gd name="T43"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9" h="215">
                <a:moveTo>
                  <a:pt x="62" y="215"/>
                </a:moveTo>
                <a:cubicBezTo>
                  <a:pt x="61" y="215"/>
                  <a:pt x="59" y="214"/>
                  <a:pt x="58" y="214"/>
                </a:cubicBezTo>
                <a:lnTo>
                  <a:pt x="8" y="190"/>
                </a:lnTo>
                <a:cubicBezTo>
                  <a:pt x="2" y="188"/>
                  <a:pt x="0" y="182"/>
                  <a:pt x="2" y="176"/>
                </a:cubicBezTo>
                <a:lnTo>
                  <a:pt x="58" y="37"/>
                </a:lnTo>
                <a:cubicBezTo>
                  <a:pt x="60" y="32"/>
                  <a:pt x="65" y="29"/>
                  <a:pt x="70" y="30"/>
                </a:cubicBezTo>
                <a:lnTo>
                  <a:pt x="108" y="36"/>
                </a:lnTo>
                <a:cubicBezTo>
                  <a:pt x="118" y="37"/>
                  <a:pt x="127" y="36"/>
                  <a:pt x="137" y="33"/>
                </a:cubicBezTo>
                <a:lnTo>
                  <a:pt x="216" y="4"/>
                </a:lnTo>
                <a:cubicBezTo>
                  <a:pt x="227" y="0"/>
                  <a:pt x="239" y="0"/>
                  <a:pt x="250" y="5"/>
                </a:cubicBezTo>
                <a:lnTo>
                  <a:pt x="280" y="17"/>
                </a:lnTo>
                <a:cubicBezTo>
                  <a:pt x="286" y="19"/>
                  <a:pt x="289" y="25"/>
                  <a:pt x="286" y="31"/>
                </a:cubicBezTo>
                <a:cubicBezTo>
                  <a:pt x="284" y="37"/>
                  <a:pt x="278" y="40"/>
                  <a:pt x="272" y="37"/>
                </a:cubicBezTo>
                <a:lnTo>
                  <a:pt x="242" y="25"/>
                </a:lnTo>
                <a:cubicBezTo>
                  <a:pt x="236" y="23"/>
                  <a:pt x="229" y="23"/>
                  <a:pt x="224" y="25"/>
                </a:cubicBezTo>
                <a:lnTo>
                  <a:pt x="144" y="54"/>
                </a:lnTo>
                <a:cubicBezTo>
                  <a:pt x="132" y="58"/>
                  <a:pt x="118" y="60"/>
                  <a:pt x="105" y="58"/>
                </a:cubicBezTo>
                <a:lnTo>
                  <a:pt x="75" y="53"/>
                </a:lnTo>
                <a:lnTo>
                  <a:pt x="27" y="175"/>
                </a:lnTo>
                <a:lnTo>
                  <a:pt x="67" y="194"/>
                </a:lnTo>
                <a:cubicBezTo>
                  <a:pt x="73" y="196"/>
                  <a:pt x="75" y="203"/>
                  <a:pt x="72" y="208"/>
                </a:cubicBezTo>
                <a:cubicBezTo>
                  <a:pt x="71" y="212"/>
                  <a:pt x="67" y="215"/>
                  <a:pt x="62" y="215"/>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4" name="Freeform 20">
            <a:extLst>
              <a:ext uri="{FF2B5EF4-FFF2-40B4-BE49-F238E27FC236}">
                <a16:creationId xmlns:a16="http://schemas.microsoft.com/office/drawing/2014/main" id="{86704017-9FEA-4431-B2E8-C004B55BF916}"/>
              </a:ext>
            </a:extLst>
          </p:cNvPr>
          <p:cNvSpPr>
            <a:spLocks noEditPoints="1"/>
          </p:cNvSpPr>
          <p:nvPr/>
        </p:nvSpPr>
        <p:spPr bwMode="auto">
          <a:xfrm>
            <a:off x="947738" y="4710113"/>
            <a:ext cx="33338" cy="31750"/>
          </a:xfrm>
          <a:custGeom>
            <a:avLst/>
            <a:gdLst>
              <a:gd name="T0" fmla="*/ 38 w 89"/>
              <a:gd name="T1" fmla="*/ 86 h 86"/>
              <a:gd name="T2" fmla="*/ 19 w 89"/>
              <a:gd name="T3" fmla="*/ 80 h 86"/>
              <a:gd name="T4" fmla="*/ 11 w 89"/>
              <a:gd name="T5" fmla="*/ 34 h 86"/>
              <a:gd name="T6" fmla="*/ 25 w 89"/>
              <a:gd name="T7" fmla="*/ 15 h 86"/>
              <a:gd name="T8" fmla="*/ 46 w 89"/>
              <a:gd name="T9" fmla="*/ 1 h 86"/>
              <a:gd name="T10" fmla="*/ 71 w 89"/>
              <a:gd name="T11" fmla="*/ 7 h 86"/>
              <a:gd name="T12" fmla="*/ 79 w 89"/>
              <a:gd name="T13" fmla="*/ 53 h 86"/>
              <a:gd name="T14" fmla="*/ 65 w 89"/>
              <a:gd name="T15" fmla="*/ 72 h 86"/>
              <a:gd name="T16" fmla="*/ 43 w 89"/>
              <a:gd name="T17" fmla="*/ 86 h 86"/>
              <a:gd name="T18" fmla="*/ 38 w 89"/>
              <a:gd name="T19" fmla="*/ 86 h 86"/>
              <a:gd name="T20" fmla="*/ 52 w 89"/>
              <a:gd name="T21" fmla="*/ 23 h 86"/>
              <a:gd name="T22" fmla="*/ 50 w 89"/>
              <a:gd name="T23" fmla="*/ 23 h 86"/>
              <a:gd name="T24" fmla="*/ 43 w 89"/>
              <a:gd name="T25" fmla="*/ 27 h 86"/>
              <a:gd name="T26" fmla="*/ 29 w 89"/>
              <a:gd name="T27" fmla="*/ 47 h 86"/>
              <a:gd name="T28" fmla="*/ 31 w 89"/>
              <a:gd name="T29" fmla="*/ 62 h 86"/>
              <a:gd name="T30" fmla="*/ 40 w 89"/>
              <a:gd name="T31" fmla="*/ 64 h 86"/>
              <a:gd name="T32" fmla="*/ 47 w 89"/>
              <a:gd name="T33" fmla="*/ 60 h 86"/>
              <a:gd name="T34" fmla="*/ 61 w 89"/>
              <a:gd name="T35" fmla="*/ 40 h 86"/>
              <a:gd name="T36" fmla="*/ 58 w 89"/>
              <a:gd name="T37" fmla="*/ 25 h 86"/>
              <a:gd name="T38" fmla="*/ 52 w 89"/>
              <a:gd name="T39" fmla="*/ 2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 h="86">
                <a:moveTo>
                  <a:pt x="38" y="86"/>
                </a:moveTo>
                <a:cubicBezTo>
                  <a:pt x="31" y="86"/>
                  <a:pt x="24" y="84"/>
                  <a:pt x="19" y="80"/>
                </a:cubicBezTo>
                <a:cubicBezTo>
                  <a:pt x="4" y="70"/>
                  <a:pt x="0" y="49"/>
                  <a:pt x="11" y="34"/>
                </a:cubicBezTo>
                <a:lnTo>
                  <a:pt x="25" y="15"/>
                </a:lnTo>
                <a:cubicBezTo>
                  <a:pt x="30" y="7"/>
                  <a:pt x="37" y="3"/>
                  <a:pt x="46" y="1"/>
                </a:cubicBezTo>
                <a:cubicBezTo>
                  <a:pt x="55" y="0"/>
                  <a:pt x="64" y="2"/>
                  <a:pt x="71" y="7"/>
                </a:cubicBezTo>
                <a:cubicBezTo>
                  <a:pt x="86" y="17"/>
                  <a:pt x="89" y="38"/>
                  <a:pt x="79" y="53"/>
                </a:cubicBezTo>
                <a:lnTo>
                  <a:pt x="65" y="72"/>
                </a:lnTo>
                <a:cubicBezTo>
                  <a:pt x="60" y="80"/>
                  <a:pt x="52" y="84"/>
                  <a:pt x="43" y="86"/>
                </a:cubicBezTo>
                <a:cubicBezTo>
                  <a:pt x="41" y="86"/>
                  <a:pt x="39" y="86"/>
                  <a:pt x="38" y="86"/>
                </a:cubicBezTo>
                <a:close/>
                <a:moveTo>
                  <a:pt x="52" y="23"/>
                </a:moveTo>
                <a:cubicBezTo>
                  <a:pt x="51" y="23"/>
                  <a:pt x="50" y="23"/>
                  <a:pt x="50" y="23"/>
                </a:cubicBezTo>
                <a:cubicBezTo>
                  <a:pt x="47" y="23"/>
                  <a:pt x="44" y="25"/>
                  <a:pt x="43" y="27"/>
                </a:cubicBezTo>
                <a:lnTo>
                  <a:pt x="29" y="47"/>
                </a:lnTo>
                <a:cubicBezTo>
                  <a:pt x="25" y="52"/>
                  <a:pt x="26" y="59"/>
                  <a:pt x="31" y="62"/>
                </a:cubicBezTo>
                <a:cubicBezTo>
                  <a:pt x="34" y="64"/>
                  <a:pt x="37" y="65"/>
                  <a:pt x="40" y="64"/>
                </a:cubicBezTo>
                <a:cubicBezTo>
                  <a:pt x="42" y="64"/>
                  <a:pt x="45" y="62"/>
                  <a:pt x="47" y="60"/>
                </a:cubicBezTo>
                <a:lnTo>
                  <a:pt x="61" y="40"/>
                </a:lnTo>
                <a:cubicBezTo>
                  <a:pt x="64" y="35"/>
                  <a:pt x="63" y="28"/>
                  <a:pt x="58" y="25"/>
                </a:cubicBezTo>
                <a:cubicBezTo>
                  <a:pt x="56" y="23"/>
                  <a:pt x="54" y="23"/>
                  <a:pt x="52"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5" name="Freeform 21">
            <a:extLst>
              <a:ext uri="{FF2B5EF4-FFF2-40B4-BE49-F238E27FC236}">
                <a16:creationId xmlns:a16="http://schemas.microsoft.com/office/drawing/2014/main" id="{F0F14473-7D58-4B7F-A76A-5CE578D78D8B}"/>
              </a:ext>
            </a:extLst>
          </p:cNvPr>
          <p:cNvSpPr>
            <a:spLocks noEditPoints="1"/>
          </p:cNvSpPr>
          <p:nvPr/>
        </p:nvSpPr>
        <p:spPr bwMode="auto">
          <a:xfrm>
            <a:off x="958850" y="4705350"/>
            <a:ext cx="46038" cy="50800"/>
          </a:xfrm>
          <a:custGeom>
            <a:avLst/>
            <a:gdLst>
              <a:gd name="T0" fmla="*/ 39 w 119"/>
              <a:gd name="T1" fmla="*/ 131 h 131"/>
              <a:gd name="T2" fmla="*/ 19 w 119"/>
              <a:gd name="T3" fmla="*/ 125 h 131"/>
              <a:gd name="T4" fmla="*/ 11 w 119"/>
              <a:gd name="T5" fmla="*/ 78 h 131"/>
              <a:gd name="T6" fmla="*/ 53 w 119"/>
              <a:gd name="T7" fmla="*/ 19 h 131"/>
              <a:gd name="T8" fmla="*/ 100 w 119"/>
              <a:gd name="T9" fmla="*/ 11 h 131"/>
              <a:gd name="T10" fmla="*/ 108 w 119"/>
              <a:gd name="T11" fmla="*/ 58 h 131"/>
              <a:gd name="T12" fmla="*/ 66 w 119"/>
              <a:gd name="T13" fmla="*/ 117 h 131"/>
              <a:gd name="T14" fmla="*/ 39 w 119"/>
              <a:gd name="T15" fmla="*/ 131 h 131"/>
              <a:gd name="T16" fmla="*/ 81 w 119"/>
              <a:gd name="T17" fmla="*/ 26 h 131"/>
              <a:gd name="T18" fmla="*/ 71 w 119"/>
              <a:gd name="T19" fmla="*/ 31 h 131"/>
              <a:gd name="T20" fmla="*/ 29 w 119"/>
              <a:gd name="T21" fmla="*/ 91 h 131"/>
              <a:gd name="T22" fmla="*/ 32 w 119"/>
              <a:gd name="T23" fmla="*/ 107 h 131"/>
              <a:gd name="T24" fmla="*/ 48 w 119"/>
              <a:gd name="T25" fmla="*/ 104 h 131"/>
              <a:gd name="T26" fmla="*/ 90 w 119"/>
              <a:gd name="T27" fmla="*/ 45 h 131"/>
              <a:gd name="T28" fmla="*/ 88 w 119"/>
              <a:gd name="T29" fmla="*/ 28 h 131"/>
              <a:gd name="T30" fmla="*/ 81 w 119"/>
              <a:gd name="T31" fmla="*/ 26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31">
                <a:moveTo>
                  <a:pt x="39" y="131"/>
                </a:moveTo>
                <a:cubicBezTo>
                  <a:pt x="32" y="131"/>
                  <a:pt x="25" y="129"/>
                  <a:pt x="19" y="125"/>
                </a:cubicBezTo>
                <a:cubicBezTo>
                  <a:pt x="4" y="114"/>
                  <a:pt x="0" y="93"/>
                  <a:pt x="11" y="78"/>
                </a:cubicBezTo>
                <a:lnTo>
                  <a:pt x="53" y="19"/>
                </a:lnTo>
                <a:cubicBezTo>
                  <a:pt x="64" y="3"/>
                  <a:pt x="85" y="0"/>
                  <a:pt x="100" y="11"/>
                </a:cubicBezTo>
                <a:cubicBezTo>
                  <a:pt x="116" y="21"/>
                  <a:pt x="119" y="42"/>
                  <a:pt x="108" y="58"/>
                </a:cubicBezTo>
                <a:lnTo>
                  <a:pt x="66" y="117"/>
                </a:lnTo>
                <a:cubicBezTo>
                  <a:pt x="60" y="126"/>
                  <a:pt x="49" y="131"/>
                  <a:pt x="39" y="131"/>
                </a:cubicBezTo>
                <a:close/>
                <a:moveTo>
                  <a:pt x="81" y="26"/>
                </a:moveTo>
                <a:cubicBezTo>
                  <a:pt x="77" y="26"/>
                  <a:pt x="73" y="28"/>
                  <a:pt x="71" y="31"/>
                </a:cubicBezTo>
                <a:lnTo>
                  <a:pt x="29" y="91"/>
                </a:lnTo>
                <a:cubicBezTo>
                  <a:pt x="25" y="96"/>
                  <a:pt x="27" y="103"/>
                  <a:pt x="32" y="107"/>
                </a:cubicBezTo>
                <a:cubicBezTo>
                  <a:pt x="37" y="111"/>
                  <a:pt x="45" y="109"/>
                  <a:pt x="48" y="104"/>
                </a:cubicBezTo>
                <a:lnTo>
                  <a:pt x="90" y="45"/>
                </a:lnTo>
                <a:cubicBezTo>
                  <a:pt x="94" y="40"/>
                  <a:pt x="93" y="32"/>
                  <a:pt x="88" y="28"/>
                </a:cubicBezTo>
                <a:cubicBezTo>
                  <a:pt x="85" y="27"/>
                  <a:pt x="83" y="26"/>
                  <a:pt x="81" y="26"/>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6" name="Freeform 22">
            <a:extLst>
              <a:ext uri="{FF2B5EF4-FFF2-40B4-BE49-F238E27FC236}">
                <a16:creationId xmlns:a16="http://schemas.microsoft.com/office/drawing/2014/main" id="{85C3980A-37E5-4B31-A9AC-A498D9ECFE95}"/>
              </a:ext>
            </a:extLst>
          </p:cNvPr>
          <p:cNvSpPr>
            <a:spLocks noEditPoints="1"/>
          </p:cNvSpPr>
          <p:nvPr/>
        </p:nvSpPr>
        <p:spPr bwMode="auto">
          <a:xfrm>
            <a:off x="976313" y="4716463"/>
            <a:ext cx="39688" cy="44450"/>
          </a:xfrm>
          <a:custGeom>
            <a:avLst/>
            <a:gdLst>
              <a:gd name="T0" fmla="*/ 38 w 103"/>
              <a:gd name="T1" fmla="*/ 115 h 115"/>
              <a:gd name="T2" fmla="*/ 18 w 103"/>
              <a:gd name="T3" fmla="*/ 108 h 115"/>
              <a:gd name="T4" fmla="*/ 10 w 103"/>
              <a:gd name="T5" fmla="*/ 61 h 115"/>
              <a:gd name="T6" fmla="*/ 40 w 103"/>
              <a:gd name="T7" fmla="*/ 19 h 115"/>
              <a:gd name="T8" fmla="*/ 87 w 103"/>
              <a:gd name="T9" fmla="*/ 11 h 115"/>
              <a:gd name="T10" fmla="*/ 101 w 103"/>
              <a:gd name="T11" fmla="*/ 33 h 115"/>
              <a:gd name="T12" fmla="*/ 96 w 103"/>
              <a:gd name="T13" fmla="*/ 58 h 115"/>
              <a:gd name="T14" fmla="*/ 66 w 103"/>
              <a:gd name="T15" fmla="*/ 100 h 115"/>
              <a:gd name="T16" fmla="*/ 38 w 103"/>
              <a:gd name="T17" fmla="*/ 115 h 115"/>
              <a:gd name="T18" fmla="*/ 68 w 103"/>
              <a:gd name="T19" fmla="*/ 27 h 115"/>
              <a:gd name="T20" fmla="*/ 66 w 103"/>
              <a:gd name="T21" fmla="*/ 27 h 115"/>
              <a:gd name="T22" fmla="*/ 58 w 103"/>
              <a:gd name="T23" fmla="*/ 32 h 115"/>
              <a:gd name="T24" fmla="*/ 28 w 103"/>
              <a:gd name="T25" fmla="*/ 74 h 115"/>
              <a:gd name="T26" fmla="*/ 26 w 103"/>
              <a:gd name="T27" fmla="*/ 83 h 115"/>
              <a:gd name="T28" fmla="*/ 31 w 103"/>
              <a:gd name="T29" fmla="*/ 90 h 115"/>
              <a:gd name="T30" fmla="*/ 48 w 103"/>
              <a:gd name="T31" fmla="*/ 88 h 115"/>
              <a:gd name="T32" fmla="*/ 77 w 103"/>
              <a:gd name="T33" fmla="*/ 45 h 115"/>
              <a:gd name="T34" fmla="*/ 80 w 103"/>
              <a:gd name="T35" fmla="*/ 36 h 115"/>
              <a:gd name="T36" fmla="*/ 75 w 103"/>
              <a:gd name="T37" fmla="*/ 29 h 115"/>
              <a:gd name="T38" fmla="*/ 68 w 103"/>
              <a:gd name="T39" fmla="*/ 2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 h="115">
                <a:moveTo>
                  <a:pt x="38" y="115"/>
                </a:moveTo>
                <a:cubicBezTo>
                  <a:pt x="31" y="115"/>
                  <a:pt x="24" y="113"/>
                  <a:pt x="18" y="108"/>
                </a:cubicBezTo>
                <a:cubicBezTo>
                  <a:pt x="3" y="98"/>
                  <a:pt x="0" y="76"/>
                  <a:pt x="10" y="61"/>
                </a:cubicBezTo>
                <a:lnTo>
                  <a:pt x="40" y="19"/>
                </a:lnTo>
                <a:cubicBezTo>
                  <a:pt x="51" y="4"/>
                  <a:pt x="72" y="0"/>
                  <a:pt x="87" y="11"/>
                </a:cubicBezTo>
                <a:cubicBezTo>
                  <a:pt x="95" y="16"/>
                  <a:pt x="100" y="24"/>
                  <a:pt x="101" y="33"/>
                </a:cubicBezTo>
                <a:cubicBezTo>
                  <a:pt x="103" y="42"/>
                  <a:pt x="101" y="51"/>
                  <a:pt x="96" y="58"/>
                </a:cubicBezTo>
                <a:lnTo>
                  <a:pt x="66" y="100"/>
                </a:lnTo>
                <a:cubicBezTo>
                  <a:pt x="59" y="110"/>
                  <a:pt x="49" y="115"/>
                  <a:pt x="38" y="115"/>
                </a:cubicBezTo>
                <a:close/>
                <a:moveTo>
                  <a:pt x="68" y="27"/>
                </a:moveTo>
                <a:cubicBezTo>
                  <a:pt x="67" y="27"/>
                  <a:pt x="67" y="27"/>
                  <a:pt x="66" y="27"/>
                </a:cubicBezTo>
                <a:cubicBezTo>
                  <a:pt x="63" y="27"/>
                  <a:pt x="60" y="29"/>
                  <a:pt x="58" y="32"/>
                </a:cubicBezTo>
                <a:lnTo>
                  <a:pt x="28" y="74"/>
                </a:lnTo>
                <a:cubicBezTo>
                  <a:pt x="27" y="76"/>
                  <a:pt x="26" y="80"/>
                  <a:pt x="26" y="83"/>
                </a:cubicBezTo>
                <a:cubicBezTo>
                  <a:pt x="27" y="86"/>
                  <a:pt x="29" y="89"/>
                  <a:pt x="31" y="90"/>
                </a:cubicBezTo>
                <a:cubicBezTo>
                  <a:pt x="36" y="94"/>
                  <a:pt x="44" y="93"/>
                  <a:pt x="48" y="88"/>
                </a:cubicBezTo>
                <a:lnTo>
                  <a:pt x="77" y="45"/>
                </a:lnTo>
                <a:cubicBezTo>
                  <a:pt x="79" y="43"/>
                  <a:pt x="80" y="40"/>
                  <a:pt x="80" y="36"/>
                </a:cubicBezTo>
                <a:cubicBezTo>
                  <a:pt x="79" y="33"/>
                  <a:pt x="77" y="31"/>
                  <a:pt x="75" y="29"/>
                </a:cubicBezTo>
                <a:cubicBezTo>
                  <a:pt x="73" y="27"/>
                  <a:pt x="70" y="27"/>
                  <a:pt x="68" y="2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7" name="Freeform 23">
            <a:extLst>
              <a:ext uri="{FF2B5EF4-FFF2-40B4-BE49-F238E27FC236}">
                <a16:creationId xmlns:a16="http://schemas.microsoft.com/office/drawing/2014/main" id="{BA9645E4-F9C7-459C-8C2D-1B2DF5E2E8AD}"/>
              </a:ext>
            </a:extLst>
          </p:cNvPr>
          <p:cNvSpPr>
            <a:spLocks noEditPoints="1"/>
          </p:cNvSpPr>
          <p:nvPr/>
        </p:nvSpPr>
        <p:spPr bwMode="auto">
          <a:xfrm>
            <a:off x="992188" y="4729163"/>
            <a:ext cx="38100" cy="39688"/>
          </a:xfrm>
          <a:custGeom>
            <a:avLst/>
            <a:gdLst>
              <a:gd name="T0" fmla="*/ 39 w 99"/>
              <a:gd name="T1" fmla="*/ 104 h 104"/>
              <a:gd name="T2" fmla="*/ 19 w 99"/>
              <a:gd name="T3" fmla="*/ 98 h 104"/>
              <a:gd name="T4" fmla="*/ 11 w 99"/>
              <a:gd name="T5" fmla="*/ 49 h 104"/>
              <a:gd name="T6" fmla="*/ 34 w 99"/>
              <a:gd name="T7" fmla="*/ 16 h 104"/>
              <a:gd name="T8" fmla="*/ 57 w 99"/>
              <a:gd name="T9" fmla="*/ 2 h 104"/>
              <a:gd name="T10" fmla="*/ 83 w 99"/>
              <a:gd name="T11" fmla="*/ 7 h 104"/>
              <a:gd name="T12" fmla="*/ 97 w 99"/>
              <a:gd name="T13" fmla="*/ 30 h 104"/>
              <a:gd name="T14" fmla="*/ 91 w 99"/>
              <a:gd name="T15" fmla="*/ 56 h 104"/>
              <a:gd name="T16" fmla="*/ 68 w 99"/>
              <a:gd name="T17" fmla="*/ 89 h 104"/>
              <a:gd name="T18" fmla="*/ 45 w 99"/>
              <a:gd name="T19" fmla="*/ 103 h 104"/>
              <a:gd name="T20" fmla="*/ 39 w 99"/>
              <a:gd name="T21" fmla="*/ 104 h 104"/>
              <a:gd name="T22" fmla="*/ 63 w 99"/>
              <a:gd name="T23" fmla="*/ 23 h 104"/>
              <a:gd name="T24" fmla="*/ 61 w 99"/>
              <a:gd name="T25" fmla="*/ 23 h 104"/>
              <a:gd name="T26" fmla="*/ 52 w 99"/>
              <a:gd name="T27" fmla="*/ 29 h 104"/>
              <a:gd name="T28" fmla="*/ 29 w 99"/>
              <a:gd name="T29" fmla="*/ 62 h 104"/>
              <a:gd name="T30" fmla="*/ 32 w 99"/>
              <a:gd name="T31" fmla="*/ 79 h 104"/>
              <a:gd name="T32" fmla="*/ 41 w 99"/>
              <a:gd name="T33" fmla="*/ 82 h 104"/>
              <a:gd name="T34" fmla="*/ 50 w 99"/>
              <a:gd name="T35" fmla="*/ 76 h 104"/>
              <a:gd name="T36" fmla="*/ 73 w 99"/>
              <a:gd name="T37" fmla="*/ 43 h 104"/>
              <a:gd name="T38" fmla="*/ 75 w 99"/>
              <a:gd name="T39" fmla="*/ 34 h 104"/>
              <a:gd name="T40" fmla="*/ 70 w 99"/>
              <a:gd name="T41" fmla="*/ 25 h 104"/>
              <a:gd name="T42" fmla="*/ 63 w 99"/>
              <a:gd name="T43" fmla="*/ 2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9" h="104">
                <a:moveTo>
                  <a:pt x="39" y="104"/>
                </a:moveTo>
                <a:cubicBezTo>
                  <a:pt x="32" y="104"/>
                  <a:pt x="25" y="102"/>
                  <a:pt x="19" y="98"/>
                </a:cubicBezTo>
                <a:cubicBezTo>
                  <a:pt x="3" y="86"/>
                  <a:pt x="0" y="65"/>
                  <a:pt x="11" y="49"/>
                </a:cubicBezTo>
                <a:lnTo>
                  <a:pt x="34" y="16"/>
                </a:lnTo>
                <a:cubicBezTo>
                  <a:pt x="40" y="8"/>
                  <a:pt x="48" y="3"/>
                  <a:pt x="57" y="2"/>
                </a:cubicBezTo>
                <a:cubicBezTo>
                  <a:pt x="66" y="0"/>
                  <a:pt x="75" y="2"/>
                  <a:pt x="83" y="7"/>
                </a:cubicBezTo>
                <a:cubicBezTo>
                  <a:pt x="90" y="13"/>
                  <a:pt x="95" y="21"/>
                  <a:pt x="97" y="30"/>
                </a:cubicBezTo>
                <a:cubicBezTo>
                  <a:pt x="99" y="39"/>
                  <a:pt x="96" y="48"/>
                  <a:pt x="91" y="56"/>
                </a:cubicBezTo>
                <a:lnTo>
                  <a:pt x="68" y="89"/>
                </a:lnTo>
                <a:cubicBezTo>
                  <a:pt x="62" y="97"/>
                  <a:pt x="54" y="102"/>
                  <a:pt x="45" y="103"/>
                </a:cubicBezTo>
                <a:cubicBezTo>
                  <a:pt x="43" y="104"/>
                  <a:pt x="41" y="104"/>
                  <a:pt x="39" y="104"/>
                </a:cubicBezTo>
                <a:close/>
                <a:moveTo>
                  <a:pt x="63" y="23"/>
                </a:moveTo>
                <a:cubicBezTo>
                  <a:pt x="62" y="23"/>
                  <a:pt x="61" y="23"/>
                  <a:pt x="61" y="23"/>
                </a:cubicBezTo>
                <a:cubicBezTo>
                  <a:pt x="57" y="24"/>
                  <a:pt x="54" y="26"/>
                  <a:pt x="52" y="29"/>
                </a:cubicBezTo>
                <a:lnTo>
                  <a:pt x="29" y="62"/>
                </a:lnTo>
                <a:cubicBezTo>
                  <a:pt x="25" y="67"/>
                  <a:pt x="26" y="75"/>
                  <a:pt x="32" y="79"/>
                </a:cubicBezTo>
                <a:cubicBezTo>
                  <a:pt x="35" y="81"/>
                  <a:pt x="38" y="82"/>
                  <a:pt x="41" y="82"/>
                </a:cubicBezTo>
                <a:cubicBezTo>
                  <a:pt x="45" y="81"/>
                  <a:pt x="48" y="79"/>
                  <a:pt x="50" y="76"/>
                </a:cubicBezTo>
                <a:lnTo>
                  <a:pt x="73" y="43"/>
                </a:lnTo>
                <a:cubicBezTo>
                  <a:pt x="75" y="40"/>
                  <a:pt x="76" y="37"/>
                  <a:pt x="75" y="34"/>
                </a:cubicBezTo>
                <a:cubicBezTo>
                  <a:pt x="75" y="30"/>
                  <a:pt x="73" y="27"/>
                  <a:pt x="70" y="25"/>
                </a:cubicBezTo>
                <a:cubicBezTo>
                  <a:pt x="68" y="24"/>
                  <a:pt x="65" y="23"/>
                  <a:pt x="63"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8" name="Freeform 24">
            <a:extLst>
              <a:ext uri="{FF2B5EF4-FFF2-40B4-BE49-F238E27FC236}">
                <a16:creationId xmlns:a16="http://schemas.microsoft.com/office/drawing/2014/main" id="{5D00E6C7-151B-445C-A12A-16F3F17E4FC1}"/>
              </a:ext>
            </a:extLst>
          </p:cNvPr>
          <p:cNvSpPr>
            <a:spLocks/>
          </p:cNvSpPr>
          <p:nvPr/>
        </p:nvSpPr>
        <p:spPr bwMode="auto">
          <a:xfrm>
            <a:off x="1017588" y="4738688"/>
            <a:ext cx="36513" cy="26988"/>
          </a:xfrm>
          <a:custGeom>
            <a:avLst/>
            <a:gdLst>
              <a:gd name="T0" fmla="*/ 71 w 99"/>
              <a:gd name="T1" fmla="*/ 69 h 69"/>
              <a:gd name="T2" fmla="*/ 60 w 99"/>
              <a:gd name="T3" fmla="*/ 66 h 69"/>
              <a:gd name="T4" fmla="*/ 8 w 99"/>
              <a:gd name="T5" fmla="*/ 43 h 69"/>
              <a:gd name="T6" fmla="*/ 3 w 99"/>
              <a:gd name="T7" fmla="*/ 28 h 69"/>
              <a:gd name="T8" fmla="*/ 17 w 99"/>
              <a:gd name="T9" fmla="*/ 22 h 69"/>
              <a:gd name="T10" fmla="*/ 70 w 99"/>
              <a:gd name="T11" fmla="*/ 46 h 69"/>
              <a:gd name="T12" fmla="*/ 75 w 99"/>
              <a:gd name="T13" fmla="*/ 45 h 69"/>
              <a:gd name="T14" fmla="*/ 76 w 99"/>
              <a:gd name="T15" fmla="*/ 41 h 69"/>
              <a:gd name="T16" fmla="*/ 74 w 99"/>
              <a:gd name="T17" fmla="*/ 38 h 69"/>
              <a:gd name="T18" fmla="*/ 45 w 99"/>
              <a:gd name="T19" fmla="*/ 22 h 69"/>
              <a:gd name="T20" fmla="*/ 40 w 99"/>
              <a:gd name="T21" fmla="*/ 7 h 69"/>
              <a:gd name="T22" fmla="*/ 55 w 99"/>
              <a:gd name="T23" fmla="*/ 3 h 69"/>
              <a:gd name="T24" fmla="*/ 84 w 99"/>
              <a:gd name="T25" fmla="*/ 18 h 69"/>
              <a:gd name="T26" fmla="*/ 97 w 99"/>
              <a:gd name="T27" fmla="*/ 36 h 69"/>
              <a:gd name="T28" fmla="*/ 93 w 99"/>
              <a:gd name="T29" fmla="*/ 57 h 69"/>
              <a:gd name="T30" fmla="*/ 71 w 99"/>
              <a:gd name="T3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9" h="69">
                <a:moveTo>
                  <a:pt x="71" y="69"/>
                </a:moveTo>
                <a:cubicBezTo>
                  <a:pt x="68" y="69"/>
                  <a:pt x="64" y="68"/>
                  <a:pt x="60" y="66"/>
                </a:cubicBezTo>
                <a:lnTo>
                  <a:pt x="8" y="43"/>
                </a:lnTo>
                <a:cubicBezTo>
                  <a:pt x="3" y="40"/>
                  <a:pt x="0" y="33"/>
                  <a:pt x="3" y="28"/>
                </a:cubicBezTo>
                <a:cubicBezTo>
                  <a:pt x="5" y="22"/>
                  <a:pt x="12" y="20"/>
                  <a:pt x="17" y="22"/>
                </a:cubicBezTo>
                <a:lnTo>
                  <a:pt x="70" y="46"/>
                </a:lnTo>
                <a:cubicBezTo>
                  <a:pt x="72" y="47"/>
                  <a:pt x="74" y="46"/>
                  <a:pt x="75" y="45"/>
                </a:cubicBezTo>
                <a:cubicBezTo>
                  <a:pt x="76" y="43"/>
                  <a:pt x="76" y="42"/>
                  <a:pt x="76" y="41"/>
                </a:cubicBezTo>
                <a:cubicBezTo>
                  <a:pt x="76" y="40"/>
                  <a:pt x="75" y="39"/>
                  <a:pt x="74" y="38"/>
                </a:cubicBezTo>
                <a:lnTo>
                  <a:pt x="45" y="22"/>
                </a:lnTo>
                <a:cubicBezTo>
                  <a:pt x="39" y="19"/>
                  <a:pt x="37" y="13"/>
                  <a:pt x="40" y="7"/>
                </a:cubicBezTo>
                <a:cubicBezTo>
                  <a:pt x="43" y="2"/>
                  <a:pt x="50" y="0"/>
                  <a:pt x="55" y="3"/>
                </a:cubicBezTo>
                <a:lnTo>
                  <a:pt x="84" y="18"/>
                </a:lnTo>
                <a:cubicBezTo>
                  <a:pt x="91" y="22"/>
                  <a:pt x="96" y="28"/>
                  <a:pt x="97" y="36"/>
                </a:cubicBezTo>
                <a:cubicBezTo>
                  <a:pt x="99" y="43"/>
                  <a:pt x="98" y="51"/>
                  <a:pt x="93" y="57"/>
                </a:cubicBezTo>
                <a:cubicBezTo>
                  <a:pt x="88" y="65"/>
                  <a:pt x="80" y="69"/>
                  <a:pt x="71" y="6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9" name="Freeform 25">
            <a:extLst>
              <a:ext uri="{FF2B5EF4-FFF2-40B4-BE49-F238E27FC236}">
                <a16:creationId xmlns:a16="http://schemas.microsoft.com/office/drawing/2014/main" id="{8A2BDA91-ADE7-463A-9F2E-0B403D3BB3FD}"/>
              </a:ext>
            </a:extLst>
          </p:cNvPr>
          <p:cNvSpPr>
            <a:spLocks/>
          </p:cNvSpPr>
          <p:nvPr/>
        </p:nvSpPr>
        <p:spPr bwMode="auto">
          <a:xfrm>
            <a:off x="1027113" y="4716463"/>
            <a:ext cx="44450" cy="42863"/>
          </a:xfrm>
          <a:custGeom>
            <a:avLst/>
            <a:gdLst>
              <a:gd name="T0" fmla="*/ 87 w 119"/>
              <a:gd name="T1" fmla="*/ 110 h 110"/>
              <a:gd name="T2" fmla="*/ 73 w 119"/>
              <a:gd name="T3" fmla="*/ 107 h 110"/>
              <a:gd name="T4" fmla="*/ 45 w 119"/>
              <a:gd name="T5" fmla="*/ 93 h 110"/>
              <a:gd name="T6" fmla="*/ 40 w 119"/>
              <a:gd name="T7" fmla="*/ 78 h 110"/>
              <a:gd name="T8" fmla="*/ 54 w 119"/>
              <a:gd name="T9" fmla="*/ 73 h 110"/>
              <a:gd name="T10" fmla="*/ 83 w 119"/>
              <a:gd name="T11" fmla="*/ 87 h 110"/>
              <a:gd name="T12" fmla="*/ 94 w 119"/>
              <a:gd name="T13" fmla="*/ 84 h 110"/>
              <a:gd name="T14" fmla="*/ 96 w 119"/>
              <a:gd name="T15" fmla="*/ 77 h 110"/>
              <a:gd name="T16" fmla="*/ 92 w 119"/>
              <a:gd name="T17" fmla="*/ 71 h 110"/>
              <a:gd name="T18" fmla="*/ 7 w 119"/>
              <a:gd name="T19" fmla="*/ 22 h 110"/>
              <a:gd name="T20" fmla="*/ 4 w 119"/>
              <a:gd name="T21" fmla="*/ 7 h 110"/>
              <a:gd name="T22" fmla="*/ 19 w 119"/>
              <a:gd name="T23" fmla="*/ 3 h 110"/>
              <a:gd name="T24" fmla="*/ 103 w 119"/>
              <a:gd name="T25" fmla="*/ 52 h 110"/>
              <a:gd name="T26" fmla="*/ 117 w 119"/>
              <a:gd name="T27" fmla="*/ 72 h 110"/>
              <a:gd name="T28" fmla="*/ 113 w 119"/>
              <a:gd name="T29" fmla="*/ 97 h 110"/>
              <a:gd name="T30" fmla="*/ 87 w 119"/>
              <a:gd name="T31"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10">
                <a:moveTo>
                  <a:pt x="87" y="110"/>
                </a:moveTo>
                <a:cubicBezTo>
                  <a:pt x="82" y="110"/>
                  <a:pt x="78" y="109"/>
                  <a:pt x="73" y="107"/>
                </a:cubicBezTo>
                <a:lnTo>
                  <a:pt x="45" y="93"/>
                </a:lnTo>
                <a:cubicBezTo>
                  <a:pt x="39" y="91"/>
                  <a:pt x="37" y="84"/>
                  <a:pt x="40" y="78"/>
                </a:cubicBezTo>
                <a:cubicBezTo>
                  <a:pt x="42" y="73"/>
                  <a:pt x="49" y="71"/>
                  <a:pt x="54" y="73"/>
                </a:cubicBezTo>
                <a:lnTo>
                  <a:pt x="83" y="87"/>
                </a:lnTo>
                <a:cubicBezTo>
                  <a:pt x="87" y="89"/>
                  <a:pt x="92" y="88"/>
                  <a:pt x="94" y="84"/>
                </a:cubicBezTo>
                <a:cubicBezTo>
                  <a:pt x="96" y="82"/>
                  <a:pt x="96" y="80"/>
                  <a:pt x="96" y="77"/>
                </a:cubicBezTo>
                <a:cubicBezTo>
                  <a:pt x="95" y="74"/>
                  <a:pt x="94" y="72"/>
                  <a:pt x="92" y="71"/>
                </a:cubicBezTo>
                <a:lnTo>
                  <a:pt x="7" y="22"/>
                </a:lnTo>
                <a:cubicBezTo>
                  <a:pt x="2" y="19"/>
                  <a:pt x="0" y="12"/>
                  <a:pt x="4" y="7"/>
                </a:cubicBezTo>
                <a:cubicBezTo>
                  <a:pt x="7" y="2"/>
                  <a:pt x="13" y="0"/>
                  <a:pt x="19" y="3"/>
                </a:cubicBezTo>
                <a:lnTo>
                  <a:pt x="103" y="52"/>
                </a:lnTo>
                <a:cubicBezTo>
                  <a:pt x="110" y="56"/>
                  <a:pt x="115" y="64"/>
                  <a:pt x="117" y="72"/>
                </a:cubicBezTo>
                <a:cubicBezTo>
                  <a:pt x="119" y="81"/>
                  <a:pt x="118" y="90"/>
                  <a:pt x="113" y="97"/>
                </a:cubicBezTo>
                <a:cubicBezTo>
                  <a:pt x="107" y="106"/>
                  <a:pt x="97" y="110"/>
                  <a:pt x="87" y="110"/>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0" name="Freeform 26">
            <a:extLst>
              <a:ext uri="{FF2B5EF4-FFF2-40B4-BE49-F238E27FC236}">
                <a16:creationId xmlns:a16="http://schemas.microsoft.com/office/drawing/2014/main" id="{72FECAF0-E208-4B19-833A-FBD772AEF90A}"/>
              </a:ext>
            </a:extLst>
          </p:cNvPr>
          <p:cNvSpPr>
            <a:spLocks/>
          </p:cNvSpPr>
          <p:nvPr/>
        </p:nvSpPr>
        <p:spPr bwMode="auto">
          <a:xfrm>
            <a:off x="1036638" y="4703763"/>
            <a:ext cx="49213" cy="44450"/>
          </a:xfrm>
          <a:custGeom>
            <a:avLst/>
            <a:gdLst>
              <a:gd name="T0" fmla="*/ 89 w 126"/>
              <a:gd name="T1" fmla="*/ 114 h 114"/>
              <a:gd name="T2" fmla="*/ 73 w 126"/>
              <a:gd name="T3" fmla="*/ 109 h 114"/>
              <a:gd name="T4" fmla="*/ 7 w 126"/>
              <a:gd name="T5" fmla="*/ 71 h 114"/>
              <a:gd name="T6" fmla="*/ 3 w 126"/>
              <a:gd name="T7" fmla="*/ 56 h 114"/>
              <a:gd name="T8" fmla="*/ 18 w 126"/>
              <a:gd name="T9" fmla="*/ 52 h 114"/>
              <a:gd name="T10" fmla="*/ 84 w 126"/>
              <a:gd name="T11" fmla="*/ 90 h 114"/>
              <a:gd name="T12" fmla="*/ 92 w 126"/>
              <a:gd name="T13" fmla="*/ 91 h 114"/>
              <a:gd name="T14" fmla="*/ 99 w 126"/>
              <a:gd name="T15" fmla="*/ 86 h 114"/>
              <a:gd name="T16" fmla="*/ 95 w 126"/>
              <a:gd name="T17" fmla="*/ 72 h 114"/>
              <a:gd name="T18" fmla="*/ 13 w 126"/>
              <a:gd name="T19" fmla="*/ 22 h 114"/>
              <a:gd name="T20" fmla="*/ 9 w 126"/>
              <a:gd name="T21" fmla="*/ 7 h 114"/>
              <a:gd name="T22" fmla="*/ 24 w 126"/>
              <a:gd name="T23" fmla="*/ 3 h 114"/>
              <a:gd name="T24" fmla="*/ 107 w 126"/>
              <a:gd name="T25" fmla="*/ 53 h 114"/>
              <a:gd name="T26" fmla="*/ 118 w 126"/>
              <a:gd name="T27" fmla="*/ 97 h 114"/>
              <a:gd name="T28" fmla="*/ 98 w 126"/>
              <a:gd name="T29" fmla="*/ 113 h 114"/>
              <a:gd name="T30" fmla="*/ 89 w 126"/>
              <a:gd name="T31"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6" h="114">
                <a:moveTo>
                  <a:pt x="89" y="114"/>
                </a:moveTo>
                <a:cubicBezTo>
                  <a:pt x="84" y="114"/>
                  <a:pt x="78" y="112"/>
                  <a:pt x="73" y="109"/>
                </a:cubicBezTo>
                <a:lnTo>
                  <a:pt x="7" y="71"/>
                </a:lnTo>
                <a:cubicBezTo>
                  <a:pt x="2" y="68"/>
                  <a:pt x="0" y="61"/>
                  <a:pt x="3" y="56"/>
                </a:cubicBezTo>
                <a:cubicBezTo>
                  <a:pt x="6" y="50"/>
                  <a:pt x="13" y="49"/>
                  <a:pt x="18" y="52"/>
                </a:cubicBezTo>
                <a:lnTo>
                  <a:pt x="84" y="90"/>
                </a:lnTo>
                <a:cubicBezTo>
                  <a:pt x="87" y="92"/>
                  <a:pt x="90" y="92"/>
                  <a:pt x="92" y="91"/>
                </a:cubicBezTo>
                <a:cubicBezTo>
                  <a:pt x="95" y="91"/>
                  <a:pt x="97" y="89"/>
                  <a:pt x="99" y="86"/>
                </a:cubicBezTo>
                <a:cubicBezTo>
                  <a:pt x="101" y="81"/>
                  <a:pt x="100" y="75"/>
                  <a:pt x="95" y="72"/>
                </a:cubicBezTo>
                <a:lnTo>
                  <a:pt x="13" y="22"/>
                </a:lnTo>
                <a:cubicBezTo>
                  <a:pt x="7" y="19"/>
                  <a:pt x="6" y="12"/>
                  <a:pt x="9" y="7"/>
                </a:cubicBezTo>
                <a:cubicBezTo>
                  <a:pt x="12" y="1"/>
                  <a:pt x="19" y="0"/>
                  <a:pt x="24" y="3"/>
                </a:cubicBezTo>
                <a:lnTo>
                  <a:pt x="107" y="53"/>
                </a:lnTo>
                <a:cubicBezTo>
                  <a:pt x="121" y="63"/>
                  <a:pt x="126" y="82"/>
                  <a:pt x="118" y="97"/>
                </a:cubicBezTo>
                <a:cubicBezTo>
                  <a:pt x="114" y="105"/>
                  <a:pt x="107" y="110"/>
                  <a:pt x="98" y="113"/>
                </a:cubicBezTo>
                <a:cubicBezTo>
                  <a:pt x="95" y="113"/>
                  <a:pt x="92" y="114"/>
                  <a:pt x="89" y="11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1" name="Freeform 27">
            <a:extLst>
              <a:ext uri="{FF2B5EF4-FFF2-40B4-BE49-F238E27FC236}">
                <a16:creationId xmlns:a16="http://schemas.microsoft.com/office/drawing/2014/main" id="{37971027-63DD-42B7-BB87-03A18EF33A3D}"/>
              </a:ext>
            </a:extLst>
          </p:cNvPr>
          <p:cNvSpPr>
            <a:spLocks/>
          </p:cNvSpPr>
          <p:nvPr/>
        </p:nvSpPr>
        <p:spPr bwMode="auto">
          <a:xfrm>
            <a:off x="1060450" y="4694238"/>
            <a:ext cx="39688" cy="41275"/>
          </a:xfrm>
          <a:custGeom>
            <a:avLst/>
            <a:gdLst>
              <a:gd name="T0" fmla="*/ 59 w 102"/>
              <a:gd name="T1" fmla="*/ 111 h 111"/>
              <a:gd name="T2" fmla="*/ 39 w 102"/>
              <a:gd name="T3" fmla="*/ 105 h 111"/>
              <a:gd name="T4" fmla="*/ 7 w 102"/>
              <a:gd name="T5" fmla="*/ 85 h 111"/>
              <a:gd name="T6" fmla="*/ 4 w 102"/>
              <a:gd name="T7" fmla="*/ 70 h 111"/>
              <a:gd name="T8" fmla="*/ 19 w 102"/>
              <a:gd name="T9" fmla="*/ 66 h 111"/>
              <a:gd name="T10" fmla="*/ 51 w 102"/>
              <a:gd name="T11" fmla="*/ 87 h 111"/>
              <a:gd name="T12" fmla="*/ 63 w 102"/>
              <a:gd name="T13" fmla="*/ 89 h 111"/>
              <a:gd name="T14" fmla="*/ 73 w 102"/>
              <a:gd name="T15" fmla="*/ 81 h 111"/>
              <a:gd name="T16" fmla="*/ 68 w 102"/>
              <a:gd name="T17" fmla="*/ 60 h 111"/>
              <a:gd name="T18" fmla="*/ 10 w 102"/>
              <a:gd name="T19" fmla="*/ 22 h 111"/>
              <a:gd name="T20" fmla="*/ 7 w 102"/>
              <a:gd name="T21" fmla="*/ 6 h 111"/>
              <a:gd name="T22" fmla="*/ 23 w 102"/>
              <a:gd name="T23" fmla="*/ 3 h 111"/>
              <a:gd name="T24" fmla="*/ 81 w 102"/>
              <a:gd name="T25" fmla="*/ 42 h 111"/>
              <a:gd name="T26" fmla="*/ 92 w 102"/>
              <a:gd name="T27" fmla="*/ 92 h 111"/>
              <a:gd name="T28" fmla="*/ 69 w 102"/>
              <a:gd name="T29" fmla="*/ 110 h 111"/>
              <a:gd name="T30" fmla="*/ 59 w 102"/>
              <a:gd name="T31" fmla="*/ 11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11">
                <a:moveTo>
                  <a:pt x="59" y="111"/>
                </a:moveTo>
                <a:cubicBezTo>
                  <a:pt x="52" y="111"/>
                  <a:pt x="45" y="109"/>
                  <a:pt x="39" y="105"/>
                </a:cubicBezTo>
                <a:lnTo>
                  <a:pt x="7" y="85"/>
                </a:lnTo>
                <a:cubicBezTo>
                  <a:pt x="2" y="82"/>
                  <a:pt x="0" y="75"/>
                  <a:pt x="4" y="70"/>
                </a:cubicBezTo>
                <a:cubicBezTo>
                  <a:pt x="7" y="65"/>
                  <a:pt x="14" y="63"/>
                  <a:pt x="19" y="66"/>
                </a:cubicBezTo>
                <a:lnTo>
                  <a:pt x="51" y="87"/>
                </a:lnTo>
                <a:cubicBezTo>
                  <a:pt x="55" y="89"/>
                  <a:pt x="59" y="90"/>
                  <a:pt x="63" y="89"/>
                </a:cubicBezTo>
                <a:cubicBezTo>
                  <a:pt x="68" y="88"/>
                  <a:pt x="71" y="85"/>
                  <a:pt x="73" y="81"/>
                </a:cubicBezTo>
                <a:cubicBezTo>
                  <a:pt x="78" y="74"/>
                  <a:pt x="75" y="65"/>
                  <a:pt x="68" y="60"/>
                </a:cubicBezTo>
                <a:lnTo>
                  <a:pt x="10" y="22"/>
                </a:lnTo>
                <a:cubicBezTo>
                  <a:pt x="5" y="18"/>
                  <a:pt x="4" y="11"/>
                  <a:pt x="7" y="6"/>
                </a:cubicBezTo>
                <a:cubicBezTo>
                  <a:pt x="11" y="1"/>
                  <a:pt x="18" y="0"/>
                  <a:pt x="23" y="3"/>
                </a:cubicBezTo>
                <a:lnTo>
                  <a:pt x="81" y="42"/>
                </a:lnTo>
                <a:cubicBezTo>
                  <a:pt x="97" y="53"/>
                  <a:pt x="102" y="75"/>
                  <a:pt x="92" y="92"/>
                </a:cubicBezTo>
                <a:cubicBezTo>
                  <a:pt x="87" y="101"/>
                  <a:pt x="79" y="108"/>
                  <a:pt x="69" y="110"/>
                </a:cubicBezTo>
                <a:cubicBezTo>
                  <a:pt x="66" y="111"/>
                  <a:pt x="63" y="111"/>
                  <a:pt x="59" y="111"/>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2" name="Freeform 28">
            <a:extLst>
              <a:ext uri="{FF2B5EF4-FFF2-40B4-BE49-F238E27FC236}">
                <a16:creationId xmlns:a16="http://schemas.microsoft.com/office/drawing/2014/main" id="{CC16269F-6A6D-4A09-A204-56A630694593}"/>
              </a:ext>
            </a:extLst>
          </p:cNvPr>
          <p:cNvSpPr>
            <a:spLocks noEditPoints="1"/>
          </p:cNvSpPr>
          <p:nvPr/>
        </p:nvSpPr>
        <p:spPr bwMode="auto">
          <a:xfrm>
            <a:off x="900113" y="4633913"/>
            <a:ext cx="68263" cy="92075"/>
          </a:xfrm>
          <a:custGeom>
            <a:avLst/>
            <a:gdLst>
              <a:gd name="T0" fmla="*/ 93 w 180"/>
              <a:gd name="T1" fmla="*/ 239 h 239"/>
              <a:gd name="T2" fmla="*/ 89 w 180"/>
              <a:gd name="T3" fmla="*/ 238 h 239"/>
              <a:gd name="T4" fmla="*/ 7 w 180"/>
              <a:gd name="T5" fmla="*/ 207 h 239"/>
              <a:gd name="T6" fmla="*/ 1 w 180"/>
              <a:gd name="T7" fmla="*/ 201 h 239"/>
              <a:gd name="T8" fmla="*/ 1 w 180"/>
              <a:gd name="T9" fmla="*/ 192 h 239"/>
              <a:gd name="T10" fmla="*/ 72 w 180"/>
              <a:gd name="T11" fmla="*/ 8 h 239"/>
              <a:gd name="T12" fmla="*/ 86 w 180"/>
              <a:gd name="T13" fmla="*/ 2 h 239"/>
              <a:gd name="T14" fmla="*/ 172 w 180"/>
              <a:gd name="T15" fmla="*/ 32 h 239"/>
              <a:gd name="T16" fmla="*/ 179 w 180"/>
              <a:gd name="T17" fmla="*/ 38 h 239"/>
              <a:gd name="T18" fmla="*/ 179 w 180"/>
              <a:gd name="T19" fmla="*/ 47 h 239"/>
              <a:gd name="T20" fmla="*/ 169 w 180"/>
              <a:gd name="T21" fmla="*/ 71 h 239"/>
              <a:gd name="T22" fmla="*/ 113 w 180"/>
              <a:gd name="T23" fmla="*/ 210 h 239"/>
              <a:gd name="T24" fmla="*/ 103 w 180"/>
              <a:gd name="T25" fmla="*/ 232 h 239"/>
              <a:gd name="T26" fmla="*/ 93 w 180"/>
              <a:gd name="T27" fmla="*/ 239 h 239"/>
              <a:gd name="T28" fmla="*/ 26 w 180"/>
              <a:gd name="T29" fmla="*/ 190 h 239"/>
              <a:gd name="T30" fmla="*/ 87 w 180"/>
              <a:gd name="T31" fmla="*/ 214 h 239"/>
              <a:gd name="T32" fmla="*/ 92 w 180"/>
              <a:gd name="T33" fmla="*/ 202 h 239"/>
              <a:gd name="T34" fmla="*/ 148 w 180"/>
              <a:gd name="T35" fmla="*/ 63 h 239"/>
              <a:gd name="T36" fmla="*/ 154 w 180"/>
              <a:gd name="T37" fmla="*/ 49 h 239"/>
              <a:gd name="T38" fmla="*/ 89 w 180"/>
              <a:gd name="T39" fmla="*/ 26 h 239"/>
              <a:gd name="T40" fmla="*/ 26 w 180"/>
              <a:gd name="T41" fmla="*/ 19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0" h="239">
                <a:moveTo>
                  <a:pt x="93" y="239"/>
                </a:moveTo>
                <a:cubicBezTo>
                  <a:pt x="92" y="239"/>
                  <a:pt x="90" y="239"/>
                  <a:pt x="89" y="238"/>
                </a:cubicBezTo>
                <a:lnTo>
                  <a:pt x="7" y="207"/>
                </a:lnTo>
                <a:cubicBezTo>
                  <a:pt x="5" y="206"/>
                  <a:pt x="2" y="203"/>
                  <a:pt x="1" y="201"/>
                </a:cubicBezTo>
                <a:cubicBezTo>
                  <a:pt x="0" y="198"/>
                  <a:pt x="0" y="195"/>
                  <a:pt x="1" y="192"/>
                </a:cubicBezTo>
                <a:lnTo>
                  <a:pt x="72" y="8"/>
                </a:lnTo>
                <a:cubicBezTo>
                  <a:pt x="74" y="2"/>
                  <a:pt x="80" y="0"/>
                  <a:pt x="86" y="2"/>
                </a:cubicBezTo>
                <a:lnTo>
                  <a:pt x="172" y="32"/>
                </a:lnTo>
                <a:cubicBezTo>
                  <a:pt x="175" y="33"/>
                  <a:pt x="178" y="36"/>
                  <a:pt x="179" y="38"/>
                </a:cubicBezTo>
                <a:cubicBezTo>
                  <a:pt x="180" y="41"/>
                  <a:pt x="180" y="44"/>
                  <a:pt x="179" y="47"/>
                </a:cubicBezTo>
                <a:lnTo>
                  <a:pt x="169" y="71"/>
                </a:lnTo>
                <a:lnTo>
                  <a:pt x="113" y="210"/>
                </a:lnTo>
                <a:lnTo>
                  <a:pt x="103" y="232"/>
                </a:lnTo>
                <a:cubicBezTo>
                  <a:pt x="101" y="236"/>
                  <a:pt x="97" y="239"/>
                  <a:pt x="93" y="239"/>
                </a:cubicBezTo>
                <a:close/>
                <a:moveTo>
                  <a:pt x="26" y="190"/>
                </a:moveTo>
                <a:lnTo>
                  <a:pt x="87" y="214"/>
                </a:lnTo>
                <a:lnTo>
                  <a:pt x="92" y="202"/>
                </a:lnTo>
                <a:lnTo>
                  <a:pt x="148" y="63"/>
                </a:lnTo>
                <a:cubicBezTo>
                  <a:pt x="148" y="63"/>
                  <a:pt x="154" y="49"/>
                  <a:pt x="154" y="49"/>
                </a:cubicBezTo>
                <a:lnTo>
                  <a:pt x="89" y="26"/>
                </a:lnTo>
                <a:lnTo>
                  <a:pt x="26" y="19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3" name="Freeform 29">
            <a:extLst>
              <a:ext uri="{FF2B5EF4-FFF2-40B4-BE49-F238E27FC236}">
                <a16:creationId xmlns:a16="http://schemas.microsoft.com/office/drawing/2014/main" id="{98523C3A-6574-4FD7-8AF6-6719A17030DF}"/>
              </a:ext>
            </a:extLst>
          </p:cNvPr>
          <p:cNvSpPr>
            <a:spLocks noEditPoints="1"/>
          </p:cNvSpPr>
          <p:nvPr/>
        </p:nvSpPr>
        <p:spPr bwMode="auto">
          <a:xfrm>
            <a:off x="3282950" y="4090988"/>
            <a:ext cx="204788" cy="203200"/>
          </a:xfrm>
          <a:custGeom>
            <a:avLst/>
            <a:gdLst>
              <a:gd name="T0" fmla="*/ 475 w 535"/>
              <a:gd name="T1" fmla="*/ 238 h 534"/>
              <a:gd name="T2" fmla="*/ 297 w 535"/>
              <a:gd name="T3" fmla="*/ 238 h 534"/>
              <a:gd name="T4" fmla="*/ 297 w 535"/>
              <a:gd name="T5" fmla="*/ 59 h 534"/>
              <a:gd name="T6" fmla="*/ 289 w 535"/>
              <a:gd name="T7" fmla="*/ 41 h 534"/>
              <a:gd name="T8" fmla="*/ 289 w 535"/>
              <a:gd name="T9" fmla="*/ 41 h 534"/>
              <a:gd name="T10" fmla="*/ 271 w 535"/>
              <a:gd name="T11" fmla="*/ 33 h 534"/>
              <a:gd name="T12" fmla="*/ 265 w 535"/>
              <a:gd name="T13" fmla="*/ 33 h 534"/>
              <a:gd name="T14" fmla="*/ 246 w 535"/>
              <a:gd name="T15" fmla="*/ 41 h 534"/>
              <a:gd name="T16" fmla="*/ 238 w 535"/>
              <a:gd name="T17" fmla="*/ 59 h 534"/>
              <a:gd name="T18" fmla="*/ 238 w 535"/>
              <a:gd name="T19" fmla="*/ 238 h 534"/>
              <a:gd name="T20" fmla="*/ 60 w 535"/>
              <a:gd name="T21" fmla="*/ 238 h 534"/>
              <a:gd name="T22" fmla="*/ 42 w 535"/>
              <a:gd name="T23" fmla="*/ 245 h 534"/>
              <a:gd name="T24" fmla="*/ 42 w 535"/>
              <a:gd name="T25" fmla="*/ 245 h 534"/>
              <a:gd name="T26" fmla="*/ 34 w 535"/>
              <a:gd name="T27" fmla="*/ 264 h 534"/>
              <a:gd name="T28" fmla="*/ 34 w 535"/>
              <a:gd name="T29" fmla="*/ 270 h 534"/>
              <a:gd name="T30" fmla="*/ 42 w 535"/>
              <a:gd name="T31" fmla="*/ 289 h 534"/>
              <a:gd name="T32" fmla="*/ 60 w 535"/>
              <a:gd name="T33" fmla="*/ 296 h 534"/>
              <a:gd name="T34" fmla="*/ 238 w 535"/>
              <a:gd name="T35" fmla="*/ 296 h 534"/>
              <a:gd name="T36" fmla="*/ 238 w 535"/>
              <a:gd name="T37" fmla="*/ 474 h 534"/>
              <a:gd name="T38" fmla="*/ 246 w 535"/>
              <a:gd name="T39" fmla="*/ 493 h 534"/>
              <a:gd name="T40" fmla="*/ 265 w 535"/>
              <a:gd name="T41" fmla="*/ 501 h 534"/>
              <a:gd name="T42" fmla="*/ 271 w 535"/>
              <a:gd name="T43" fmla="*/ 501 h 534"/>
              <a:gd name="T44" fmla="*/ 289 w 535"/>
              <a:gd name="T45" fmla="*/ 493 h 534"/>
              <a:gd name="T46" fmla="*/ 297 w 535"/>
              <a:gd name="T47" fmla="*/ 474 h 534"/>
              <a:gd name="T48" fmla="*/ 297 w 535"/>
              <a:gd name="T49" fmla="*/ 296 h 534"/>
              <a:gd name="T50" fmla="*/ 475 w 535"/>
              <a:gd name="T51" fmla="*/ 296 h 534"/>
              <a:gd name="T52" fmla="*/ 494 w 535"/>
              <a:gd name="T53" fmla="*/ 289 h 534"/>
              <a:gd name="T54" fmla="*/ 494 w 535"/>
              <a:gd name="T55" fmla="*/ 289 h 534"/>
              <a:gd name="T56" fmla="*/ 502 w 535"/>
              <a:gd name="T57" fmla="*/ 270 h 534"/>
              <a:gd name="T58" fmla="*/ 502 w 535"/>
              <a:gd name="T59" fmla="*/ 264 h 534"/>
              <a:gd name="T60" fmla="*/ 494 w 535"/>
              <a:gd name="T61" fmla="*/ 245 h 534"/>
              <a:gd name="T62" fmla="*/ 475 w 535"/>
              <a:gd name="T63" fmla="*/ 238 h 534"/>
              <a:gd name="T64" fmla="*/ 330 w 535"/>
              <a:gd name="T65" fmla="*/ 204 h 534"/>
              <a:gd name="T66" fmla="*/ 475 w 535"/>
              <a:gd name="T67" fmla="*/ 204 h 534"/>
              <a:gd name="T68" fmla="*/ 517 w 535"/>
              <a:gd name="T69" fmla="*/ 222 h 534"/>
              <a:gd name="T70" fmla="*/ 535 w 535"/>
              <a:gd name="T71" fmla="*/ 264 h 534"/>
              <a:gd name="T72" fmla="*/ 535 w 535"/>
              <a:gd name="T73" fmla="*/ 270 h 534"/>
              <a:gd name="T74" fmla="*/ 517 w 535"/>
              <a:gd name="T75" fmla="*/ 312 h 534"/>
              <a:gd name="T76" fmla="*/ 475 w 535"/>
              <a:gd name="T77" fmla="*/ 330 h 534"/>
              <a:gd name="T78" fmla="*/ 330 w 535"/>
              <a:gd name="T79" fmla="*/ 330 h 534"/>
              <a:gd name="T80" fmla="*/ 330 w 535"/>
              <a:gd name="T81" fmla="*/ 474 h 534"/>
              <a:gd name="T82" fmla="*/ 313 w 535"/>
              <a:gd name="T83" fmla="*/ 517 h 534"/>
              <a:gd name="T84" fmla="*/ 313 w 535"/>
              <a:gd name="T85" fmla="*/ 517 h 534"/>
              <a:gd name="T86" fmla="*/ 271 w 535"/>
              <a:gd name="T87" fmla="*/ 534 h 534"/>
              <a:gd name="T88" fmla="*/ 265 w 535"/>
              <a:gd name="T89" fmla="*/ 534 h 534"/>
              <a:gd name="T90" fmla="*/ 223 w 535"/>
              <a:gd name="T91" fmla="*/ 517 h 534"/>
              <a:gd name="T92" fmla="*/ 223 w 535"/>
              <a:gd name="T93" fmla="*/ 517 h 534"/>
              <a:gd name="T94" fmla="*/ 205 w 535"/>
              <a:gd name="T95" fmla="*/ 474 h 534"/>
              <a:gd name="T96" fmla="*/ 205 w 535"/>
              <a:gd name="T97" fmla="*/ 330 h 534"/>
              <a:gd name="T98" fmla="*/ 60 w 535"/>
              <a:gd name="T99" fmla="*/ 330 h 534"/>
              <a:gd name="T100" fmla="*/ 18 w 535"/>
              <a:gd name="T101" fmla="*/ 312 h 534"/>
              <a:gd name="T102" fmla="*/ 0 w 535"/>
              <a:gd name="T103" fmla="*/ 270 h 534"/>
              <a:gd name="T104" fmla="*/ 0 w 535"/>
              <a:gd name="T105" fmla="*/ 264 h 534"/>
              <a:gd name="T106" fmla="*/ 18 w 535"/>
              <a:gd name="T107" fmla="*/ 222 h 534"/>
              <a:gd name="T108" fmla="*/ 60 w 535"/>
              <a:gd name="T109" fmla="*/ 204 h 534"/>
              <a:gd name="T110" fmla="*/ 205 w 535"/>
              <a:gd name="T111" fmla="*/ 204 h 534"/>
              <a:gd name="T112" fmla="*/ 205 w 535"/>
              <a:gd name="T113" fmla="*/ 59 h 534"/>
              <a:gd name="T114" fmla="*/ 223 w 535"/>
              <a:gd name="T115" fmla="*/ 17 h 534"/>
              <a:gd name="T116" fmla="*/ 265 w 535"/>
              <a:gd name="T117" fmla="*/ 0 h 534"/>
              <a:gd name="T118" fmla="*/ 271 w 535"/>
              <a:gd name="T119" fmla="*/ 0 h 534"/>
              <a:gd name="T120" fmla="*/ 313 w 535"/>
              <a:gd name="T121" fmla="*/ 17 h 534"/>
              <a:gd name="T122" fmla="*/ 330 w 535"/>
              <a:gd name="T123" fmla="*/ 59 h 534"/>
              <a:gd name="T124" fmla="*/ 330 w 535"/>
              <a:gd name="T125" fmla="*/ 20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5" h="534">
                <a:moveTo>
                  <a:pt x="475" y="238"/>
                </a:moveTo>
                <a:lnTo>
                  <a:pt x="297" y="238"/>
                </a:lnTo>
                <a:lnTo>
                  <a:pt x="297" y="59"/>
                </a:lnTo>
                <a:cubicBezTo>
                  <a:pt x="297" y="52"/>
                  <a:pt x="294" y="46"/>
                  <a:pt x="289" y="41"/>
                </a:cubicBezTo>
                <a:lnTo>
                  <a:pt x="289" y="41"/>
                </a:lnTo>
                <a:cubicBezTo>
                  <a:pt x="285" y="36"/>
                  <a:pt x="278" y="33"/>
                  <a:pt x="271" y="33"/>
                </a:cubicBezTo>
                <a:lnTo>
                  <a:pt x="265" y="33"/>
                </a:lnTo>
                <a:cubicBezTo>
                  <a:pt x="257" y="33"/>
                  <a:pt x="251" y="36"/>
                  <a:pt x="246" y="41"/>
                </a:cubicBezTo>
                <a:cubicBezTo>
                  <a:pt x="241" y="46"/>
                  <a:pt x="238" y="52"/>
                  <a:pt x="238" y="59"/>
                </a:cubicBezTo>
                <a:lnTo>
                  <a:pt x="238" y="238"/>
                </a:lnTo>
                <a:lnTo>
                  <a:pt x="60" y="238"/>
                </a:lnTo>
                <a:cubicBezTo>
                  <a:pt x="53" y="238"/>
                  <a:pt x="46" y="241"/>
                  <a:pt x="42" y="245"/>
                </a:cubicBezTo>
                <a:lnTo>
                  <a:pt x="42" y="245"/>
                </a:lnTo>
                <a:cubicBezTo>
                  <a:pt x="37" y="250"/>
                  <a:pt x="34" y="257"/>
                  <a:pt x="34" y="264"/>
                </a:cubicBezTo>
                <a:lnTo>
                  <a:pt x="34" y="270"/>
                </a:lnTo>
                <a:cubicBezTo>
                  <a:pt x="34" y="277"/>
                  <a:pt x="37" y="284"/>
                  <a:pt x="42" y="289"/>
                </a:cubicBezTo>
                <a:cubicBezTo>
                  <a:pt x="46" y="293"/>
                  <a:pt x="53" y="296"/>
                  <a:pt x="60" y="296"/>
                </a:cubicBezTo>
                <a:lnTo>
                  <a:pt x="238" y="296"/>
                </a:lnTo>
                <a:lnTo>
                  <a:pt x="238" y="474"/>
                </a:lnTo>
                <a:cubicBezTo>
                  <a:pt x="238" y="482"/>
                  <a:pt x="241" y="488"/>
                  <a:pt x="246" y="493"/>
                </a:cubicBezTo>
                <a:cubicBezTo>
                  <a:pt x="251" y="498"/>
                  <a:pt x="257" y="501"/>
                  <a:pt x="265" y="501"/>
                </a:cubicBezTo>
                <a:lnTo>
                  <a:pt x="271" y="501"/>
                </a:lnTo>
                <a:cubicBezTo>
                  <a:pt x="278" y="501"/>
                  <a:pt x="285" y="498"/>
                  <a:pt x="289" y="493"/>
                </a:cubicBezTo>
                <a:cubicBezTo>
                  <a:pt x="294" y="488"/>
                  <a:pt x="297" y="482"/>
                  <a:pt x="297" y="474"/>
                </a:cubicBezTo>
                <a:lnTo>
                  <a:pt x="297" y="296"/>
                </a:lnTo>
                <a:lnTo>
                  <a:pt x="475" y="296"/>
                </a:lnTo>
                <a:cubicBezTo>
                  <a:pt x="482" y="296"/>
                  <a:pt x="489" y="293"/>
                  <a:pt x="494" y="289"/>
                </a:cubicBezTo>
                <a:lnTo>
                  <a:pt x="494" y="289"/>
                </a:lnTo>
                <a:cubicBezTo>
                  <a:pt x="499" y="284"/>
                  <a:pt x="502" y="277"/>
                  <a:pt x="502" y="270"/>
                </a:cubicBezTo>
                <a:lnTo>
                  <a:pt x="502" y="264"/>
                </a:lnTo>
                <a:cubicBezTo>
                  <a:pt x="502" y="257"/>
                  <a:pt x="499" y="250"/>
                  <a:pt x="494" y="245"/>
                </a:cubicBezTo>
                <a:cubicBezTo>
                  <a:pt x="489" y="241"/>
                  <a:pt x="482" y="238"/>
                  <a:pt x="475" y="238"/>
                </a:cubicBezTo>
                <a:close/>
                <a:moveTo>
                  <a:pt x="330" y="204"/>
                </a:moveTo>
                <a:lnTo>
                  <a:pt x="475" y="204"/>
                </a:lnTo>
                <a:cubicBezTo>
                  <a:pt x="492" y="204"/>
                  <a:pt x="507" y="211"/>
                  <a:pt x="517" y="222"/>
                </a:cubicBezTo>
                <a:cubicBezTo>
                  <a:pt x="528" y="233"/>
                  <a:pt x="535" y="248"/>
                  <a:pt x="535" y="264"/>
                </a:cubicBezTo>
                <a:lnTo>
                  <a:pt x="535" y="270"/>
                </a:lnTo>
                <a:cubicBezTo>
                  <a:pt x="535" y="286"/>
                  <a:pt x="528" y="301"/>
                  <a:pt x="517" y="312"/>
                </a:cubicBezTo>
                <a:cubicBezTo>
                  <a:pt x="506" y="323"/>
                  <a:pt x="492" y="330"/>
                  <a:pt x="475" y="330"/>
                </a:cubicBezTo>
                <a:lnTo>
                  <a:pt x="330" y="330"/>
                </a:lnTo>
                <a:lnTo>
                  <a:pt x="330" y="474"/>
                </a:lnTo>
                <a:cubicBezTo>
                  <a:pt x="330" y="491"/>
                  <a:pt x="324" y="506"/>
                  <a:pt x="313" y="517"/>
                </a:cubicBezTo>
                <a:lnTo>
                  <a:pt x="313" y="517"/>
                </a:lnTo>
                <a:cubicBezTo>
                  <a:pt x="302" y="527"/>
                  <a:pt x="287" y="534"/>
                  <a:pt x="271" y="534"/>
                </a:cubicBezTo>
                <a:lnTo>
                  <a:pt x="265" y="534"/>
                </a:lnTo>
                <a:cubicBezTo>
                  <a:pt x="248" y="534"/>
                  <a:pt x="233" y="527"/>
                  <a:pt x="223" y="517"/>
                </a:cubicBezTo>
                <a:lnTo>
                  <a:pt x="223" y="517"/>
                </a:lnTo>
                <a:cubicBezTo>
                  <a:pt x="212" y="506"/>
                  <a:pt x="205" y="491"/>
                  <a:pt x="205" y="474"/>
                </a:cubicBezTo>
                <a:lnTo>
                  <a:pt x="205" y="330"/>
                </a:lnTo>
                <a:lnTo>
                  <a:pt x="60" y="330"/>
                </a:lnTo>
                <a:cubicBezTo>
                  <a:pt x="44" y="330"/>
                  <a:pt x="29" y="323"/>
                  <a:pt x="18" y="312"/>
                </a:cubicBezTo>
                <a:cubicBezTo>
                  <a:pt x="7" y="301"/>
                  <a:pt x="0" y="286"/>
                  <a:pt x="0" y="270"/>
                </a:cubicBezTo>
                <a:lnTo>
                  <a:pt x="0" y="264"/>
                </a:lnTo>
                <a:cubicBezTo>
                  <a:pt x="0" y="248"/>
                  <a:pt x="7" y="233"/>
                  <a:pt x="18" y="222"/>
                </a:cubicBezTo>
                <a:cubicBezTo>
                  <a:pt x="29" y="211"/>
                  <a:pt x="44" y="204"/>
                  <a:pt x="60" y="204"/>
                </a:cubicBezTo>
                <a:lnTo>
                  <a:pt x="205" y="204"/>
                </a:lnTo>
                <a:lnTo>
                  <a:pt x="205" y="59"/>
                </a:lnTo>
                <a:cubicBezTo>
                  <a:pt x="205" y="43"/>
                  <a:pt x="212" y="28"/>
                  <a:pt x="223" y="17"/>
                </a:cubicBezTo>
                <a:cubicBezTo>
                  <a:pt x="233" y="6"/>
                  <a:pt x="248" y="0"/>
                  <a:pt x="265" y="0"/>
                </a:cubicBezTo>
                <a:lnTo>
                  <a:pt x="271" y="0"/>
                </a:lnTo>
                <a:cubicBezTo>
                  <a:pt x="287" y="0"/>
                  <a:pt x="302" y="6"/>
                  <a:pt x="313" y="17"/>
                </a:cubicBezTo>
                <a:cubicBezTo>
                  <a:pt x="324" y="28"/>
                  <a:pt x="330" y="43"/>
                  <a:pt x="330" y="59"/>
                </a:cubicBezTo>
                <a:lnTo>
                  <a:pt x="330" y="204"/>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4" name="Freeform 30">
            <a:extLst>
              <a:ext uri="{FF2B5EF4-FFF2-40B4-BE49-F238E27FC236}">
                <a16:creationId xmlns:a16="http://schemas.microsoft.com/office/drawing/2014/main" id="{57A2E8BB-61C5-488E-9796-D7CAC6083780}"/>
              </a:ext>
            </a:extLst>
          </p:cNvPr>
          <p:cNvSpPr>
            <a:spLocks noEditPoints="1"/>
          </p:cNvSpPr>
          <p:nvPr/>
        </p:nvSpPr>
        <p:spPr bwMode="auto">
          <a:xfrm>
            <a:off x="4734241" y="6086475"/>
            <a:ext cx="150813" cy="214313"/>
          </a:xfrm>
          <a:custGeom>
            <a:avLst/>
            <a:gdLst>
              <a:gd name="T0" fmla="*/ 7 w 398"/>
              <a:gd name="T1" fmla="*/ 35 h 561"/>
              <a:gd name="T2" fmla="*/ 20 w 398"/>
              <a:gd name="T3" fmla="*/ 20 h 561"/>
              <a:gd name="T4" fmla="*/ 7 w 398"/>
              <a:gd name="T5" fmla="*/ 35 h 561"/>
              <a:gd name="T6" fmla="*/ 151 w 398"/>
              <a:gd name="T7" fmla="*/ 382 h 561"/>
              <a:gd name="T8" fmla="*/ 164 w 398"/>
              <a:gd name="T9" fmla="*/ 392 h 561"/>
              <a:gd name="T10" fmla="*/ 226 w 398"/>
              <a:gd name="T11" fmla="*/ 516 h 561"/>
              <a:gd name="T12" fmla="*/ 289 w 398"/>
              <a:gd name="T13" fmla="*/ 484 h 561"/>
              <a:gd name="T14" fmla="*/ 227 w 398"/>
              <a:gd name="T15" fmla="*/ 361 h 561"/>
              <a:gd name="T16" fmla="*/ 227 w 398"/>
              <a:gd name="T17" fmla="*/ 344 h 561"/>
              <a:gd name="T18" fmla="*/ 240 w 398"/>
              <a:gd name="T19" fmla="*/ 334 h 561"/>
              <a:gd name="T20" fmla="*/ 337 w 398"/>
              <a:gd name="T21" fmla="*/ 311 h 561"/>
              <a:gd name="T22" fmla="*/ 41 w 398"/>
              <a:gd name="T23" fmla="*/ 63 h 561"/>
              <a:gd name="T24" fmla="*/ 57 w 398"/>
              <a:gd name="T25" fmla="*/ 450 h 561"/>
              <a:gd name="T26" fmla="*/ 135 w 398"/>
              <a:gd name="T27" fmla="*/ 386 h 561"/>
              <a:gd name="T28" fmla="*/ 139 w 398"/>
              <a:gd name="T29" fmla="*/ 384 h 561"/>
              <a:gd name="T30" fmla="*/ 151 w 398"/>
              <a:gd name="T31" fmla="*/ 382 h 561"/>
              <a:gd name="T32" fmla="*/ 226 w 398"/>
              <a:gd name="T33" fmla="*/ 559 h 561"/>
              <a:gd name="T34" fmla="*/ 211 w 398"/>
              <a:gd name="T35" fmla="*/ 560 h 561"/>
              <a:gd name="T36" fmla="*/ 200 w 398"/>
              <a:gd name="T37" fmla="*/ 550 h 561"/>
              <a:gd name="T38" fmla="*/ 141 w 398"/>
              <a:gd name="T39" fmla="*/ 431 h 561"/>
              <a:gd name="T40" fmla="*/ 52 w 398"/>
              <a:gd name="T41" fmla="*/ 504 h 561"/>
              <a:gd name="T42" fmla="*/ 32 w 398"/>
              <a:gd name="T43" fmla="*/ 507 h 561"/>
              <a:gd name="T44" fmla="*/ 21 w 398"/>
              <a:gd name="T45" fmla="*/ 490 h 561"/>
              <a:gd name="T46" fmla="*/ 0 w 398"/>
              <a:gd name="T47" fmla="*/ 21 h 561"/>
              <a:gd name="T48" fmla="*/ 11 w 398"/>
              <a:gd name="T49" fmla="*/ 3 h 561"/>
              <a:gd name="T50" fmla="*/ 32 w 398"/>
              <a:gd name="T51" fmla="*/ 6 h 561"/>
              <a:gd name="T52" fmla="*/ 390 w 398"/>
              <a:gd name="T53" fmla="*/ 306 h 561"/>
              <a:gd name="T54" fmla="*/ 397 w 398"/>
              <a:gd name="T55" fmla="*/ 325 h 561"/>
              <a:gd name="T56" fmla="*/ 382 w 398"/>
              <a:gd name="T57" fmla="*/ 339 h 561"/>
              <a:gd name="T58" fmla="*/ 272 w 398"/>
              <a:gd name="T59" fmla="*/ 365 h 561"/>
              <a:gd name="T60" fmla="*/ 331 w 398"/>
              <a:gd name="T61" fmla="*/ 484 h 561"/>
              <a:gd name="T62" fmla="*/ 332 w 398"/>
              <a:gd name="T63" fmla="*/ 499 h 561"/>
              <a:gd name="T64" fmla="*/ 323 w 398"/>
              <a:gd name="T65" fmla="*/ 510 h 561"/>
              <a:gd name="T66" fmla="*/ 226 w 398"/>
              <a:gd name="T67" fmla="*/ 55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98" h="561">
                <a:moveTo>
                  <a:pt x="7" y="35"/>
                </a:moveTo>
                <a:lnTo>
                  <a:pt x="20" y="20"/>
                </a:lnTo>
                <a:lnTo>
                  <a:pt x="7" y="35"/>
                </a:lnTo>
                <a:close/>
                <a:moveTo>
                  <a:pt x="151" y="382"/>
                </a:moveTo>
                <a:cubicBezTo>
                  <a:pt x="157" y="383"/>
                  <a:pt x="162" y="387"/>
                  <a:pt x="164" y="392"/>
                </a:cubicBezTo>
                <a:lnTo>
                  <a:pt x="226" y="516"/>
                </a:lnTo>
                <a:lnTo>
                  <a:pt x="289" y="484"/>
                </a:lnTo>
                <a:lnTo>
                  <a:pt x="227" y="361"/>
                </a:lnTo>
                <a:cubicBezTo>
                  <a:pt x="225" y="356"/>
                  <a:pt x="225" y="349"/>
                  <a:pt x="227" y="344"/>
                </a:cubicBezTo>
                <a:cubicBezTo>
                  <a:pt x="230" y="339"/>
                  <a:pt x="234" y="335"/>
                  <a:pt x="240" y="334"/>
                </a:cubicBezTo>
                <a:lnTo>
                  <a:pt x="337" y="311"/>
                </a:lnTo>
                <a:lnTo>
                  <a:pt x="41" y="63"/>
                </a:lnTo>
                <a:lnTo>
                  <a:pt x="57" y="450"/>
                </a:lnTo>
                <a:lnTo>
                  <a:pt x="135" y="386"/>
                </a:lnTo>
                <a:cubicBezTo>
                  <a:pt x="136" y="385"/>
                  <a:pt x="137" y="384"/>
                  <a:pt x="139" y="384"/>
                </a:cubicBezTo>
                <a:cubicBezTo>
                  <a:pt x="143" y="382"/>
                  <a:pt x="147" y="381"/>
                  <a:pt x="151" y="382"/>
                </a:cubicBezTo>
                <a:close/>
                <a:moveTo>
                  <a:pt x="226" y="559"/>
                </a:moveTo>
                <a:cubicBezTo>
                  <a:pt x="221" y="561"/>
                  <a:pt x="216" y="561"/>
                  <a:pt x="211" y="560"/>
                </a:cubicBezTo>
                <a:cubicBezTo>
                  <a:pt x="206" y="558"/>
                  <a:pt x="202" y="555"/>
                  <a:pt x="200" y="550"/>
                </a:cubicBezTo>
                <a:lnTo>
                  <a:pt x="141" y="431"/>
                </a:lnTo>
                <a:lnTo>
                  <a:pt x="52" y="504"/>
                </a:lnTo>
                <a:cubicBezTo>
                  <a:pt x="47" y="509"/>
                  <a:pt x="39" y="510"/>
                  <a:pt x="32" y="507"/>
                </a:cubicBezTo>
                <a:cubicBezTo>
                  <a:pt x="26" y="504"/>
                  <a:pt x="21" y="497"/>
                  <a:pt x="21" y="490"/>
                </a:cubicBezTo>
                <a:lnTo>
                  <a:pt x="0" y="21"/>
                </a:lnTo>
                <a:cubicBezTo>
                  <a:pt x="0" y="14"/>
                  <a:pt x="4" y="7"/>
                  <a:pt x="11" y="3"/>
                </a:cubicBezTo>
                <a:cubicBezTo>
                  <a:pt x="18" y="0"/>
                  <a:pt x="26" y="1"/>
                  <a:pt x="32" y="6"/>
                </a:cubicBezTo>
                <a:lnTo>
                  <a:pt x="390" y="306"/>
                </a:lnTo>
                <a:cubicBezTo>
                  <a:pt x="396" y="311"/>
                  <a:pt x="398" y="318"/>
                  <a:pt x="397" y="325"/>
                </a:cubicBezTo>
                <a:cubicBezTo>
                  <a:pt x="395" y="332"/>
                  <a:pt x="389" y="338"/>
                  <a:pt x="382" y="339"/>
                </a:cubicBezTo>
                <a:lnTo>
                  <a:pt x="272" y="365"/>
                </a:lnTo>
                <a:lnTo>
                  <a:pt x="331" y="484"/>
                </a:lnTo>
                <a:cubicBezTo>
                  <a:pt x="334" y="489"/>
                  <a:pt x="334" y="494"/>
                  <a:pt x="332" y="499"/>
                </a:cubicBezTo>
                <a:cubicBezTo>
                  <a:pt x="331" y="504"/>
                  <a:pt x="327" y="508"/>
                  <a:pt x="323" y="510"/>
                </a:cubicBezTo>
                <a:lnTo>
                  <a:pt x="226" y="559"/>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5" name="Freeform 31">
            <a:extLst>
              <a:ext uri="{FF2B5EF4-FFF2-40B4-BE49-F238E27FC236}">
                <a16:creationId xmlns:a16="http://schemas.microsoft.com/office/drawing/2014/main" id="{2EB5C389-7660-4F27-B095-7C374166A70E}"/>
              </a:ext>
            </a:extLst>
          </p:cNvPr>
          <p:cNvSpPr>
            <a:spLocks noEditPoints="1"/>
          </p:cNvSpPr>
          <p:nvPr/>
        </p:nvSpPr>
        <p:spPr bwMode="auto">
          <a:xfrm>
            <a:off x="938213" y="6075363"/>
            <a:ext cx="188913" cy="227013"/>
          </a:xfrm>
          <a:custGeom>
            <a:avLst/>
            <a:gdLst>
              <a:gd name="T0" fmla="*/ 395 w 496"/>
              <a:gd name="T1" fmla="*/ 280 h 597"/>
              <a:gd name="T2" fmla="*/ 468 w 496"/>
              <a:gd name="T3" fmla="*/ 169 h 597"/>
              <a:gd name="T4" fmla="*/ 427 w 496"/>
              <a:gd name="T5" fmla="*/ 33 h 597"/>
              <a:gd name="T6" fmla="*/ 286 w 496"/>
              <a:gd name="T7" fmla="*/ 49 h 597"/>
              <a:gd name="T8" fmla="*/ 213 w 496"/>
              <a:gd name="T9" fmla="*/ 160 h 597"/>
              <a:gd name="T10" fmla="*/ 218 w 496"/>
              <a:gd name="T11" fmla="*/ 260 h 597"/>
              <a:gd name="T12" fmla="*/ 246 w 496"/>
              <a:gd name="T13" fmla="*/ 218 h 597"/>
              <a:gd name="T14" fmla="*/ 253 w 496"/>
              <a:gd name="T15" fmla="*/ 186 h 597"/>
              <a:gd name="T16" fmla="*/ 327 w 496"/>
              <a:gd name="T17" fmla="*/ 76 h 597"/>
              <a:gd name="T18" fmla="*/ 406 w 496"/>
              <a:gd name="T19" fmla="*/ 65 h 597"/>
              <a:gd name="T20" fmla="*/ 428 w 496"/>
              <a:gd name="T21" fmla="*/ 142 h 597"/>
              <a:gd name="T22" fmla="*/ 354 w 496"/>
              <a:gd name="T23" fmla="*/ 253 h 597"/>
              <a:gd name="T24" fmla="*/ 328 w 496"/>
              <a:gd name="T25" fmla="*/ 272 h 597"/>
              <a:gd name="T26" fmla="*/ 300 w 496"/>
              <a:gd name="T27" fmla="*/ 315 h 597"/>
              <a:gd name="T28" fmla="*/ 395 w 496"/>
              <a:gd name="T29" fmla="*/ 280 h 597"/>
              <a:gd name="T30" fmla="*/ 167 w 496"/>
              <a:gd name="T31" fmla="*/ 408 h 597"/>
              <a:gd name="T32" fmla="*/ 170 w 496"/>
              <a:gd name="T33" fmla="*/ 410 h 597"/>
              <a:gd name="T34" fmla="*/ 186 w 496"/>
              <a:gd name="T35" fmla="*/ 414 h 597"/>
              <a:gd name="T36" fmla="*/ 201 w 496"/>
              <a:gd name="T37" fmla="*/ 405 h 597"/>
              <a:gd name="T38" fmla="*/ 322 w 496"/>
              <a:gd name="T39" fmla="*/ 232 h 597"/>
              <a:gd name="T40" fmla="*/ 317 w 496"/>
              <a:gd name="T41" fmla="*/ 201 h 597"/>
              <a:gd name="T42" fmla="*/ 314 w 496"/>
              <a:gd name="T43" fmla="*/ 199 h 597"/>
              <a:gd name="T44" fmla="*/ 297 w 496"/>
              <a:gd name="T45" fmla="*/ 195 h 597"/>
              <a:gd name="T46" fmla="*/ 296 w 496"/>
              <a:gd name="T47" fmla="*/ 195 h 597"/>
              <a:gd name="T48" fmla="*/ 282 w 496"/>
              <a:gd name="T49" fmla="*/ 204 h 597"/>
              <a:gd name="T50" fmla="*/ 161 w 496"/>
              <a:gd name="T51" fmla="*/ 377 h 597"/>
              <a:gd name="T52" fmla="*/ 167 w 496"/>
              <a:gd name="T53" fmla="*/ 408 h 597"/>
              <a:gd name="T54" fmla="*/ 90 w 496"/>
              <a:gd name="T55" fmla="*/ 327 h 597"/>
              <a:gd name="T56" fmla="*/ 17 w 496"/>
              <a:gd name="T57" fmla="*/ 438 h 597"/>
              <a:gd name="T58" fmla="*/ 8 w 496"/>
              <a:gd name="T59" fmla="*/ 509 h 597"/>
              <a:gd name="T60" fmla="*/ 57 w 496"/>
              <a:gd name="T61" fmla="*/ 574 h 597"/>
              <a:gd name="T62" fmla="*/ 137 w 496"/>
              <a:gd name="T63" fmla="*/ 594 h 597"/>
              <a:gd name="T64" fmla="*/ 198 w 496"/>
              <a:gd name="T65" fmla="*/ 558 h 597"/>
              <a:gd name="T66" fmla="*/ 272 w 496"/>
              <a:gd name="T67" fmla="*/ 447 h 597"/>
              <a:gd name="T68" fmla="*/ 267 w 496"/>
              <a:gd name="T69" fmla="*/ 347 h 597"/>
              <a:gd name="T70" fmla="*/ 239 w 496"/>
              <a:gd name="T71" fmla="*/ 389 h 597"/>
              <a:gd name="T72" fmla="*/ 231 w 496"/>
              <a:gd name="T73" fmla="*/ 421 h 597"/>
              <a:gd name="T74" fmla="*/ 158 w 496"/>
              <a:gd name="T75" fmla="*/ 531 h 597"/>
              <a:gd name="T76" fmla="*/ 122 w 496"/>
              <a:gd name="T77" fmla="*/ 552 h 597"/>
              <a:gd name="T78" fmla="*/ 79 w 496"/>
              <a:gd name="T79" fmla="*/ 542 h 597"/>
              <a:gd name="T80" fmla="*/ 57 w 496"/>
              <a:gd name="T81" fmla="*/ 465 h 597"/>
              <a:gd name="T82" fmla="*/ 130 w 496"/>
              <a:gd name="T83" fmla="*/ 354 h 597"/>
              <a:gd name="T84" fmla="*/ 156 w 496"/>
              <a:gd name="T85" fmla="*/ 335 h 597"/>
              <a:gd name="T86" fmla="*/ 185 w 496"/>
              <a:gd name="T87" fmla="*/ 292 h 597"/>
              <a:gd name="T88" fmla="*/ 143 w 496"/>
              <a:gd name="T89" fmla="*/ 292 h 597"/>
              <a:gd name="T90" fmla="*/ 90 w 496"/>
              <a:gd name="T91" fmla="*/ 327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6" h="597">
                <a:moveTo>
                  <a:pt x="395" y="280"/>
                </a:moveTo>
                <a:lnTo>
                  <a:pt x="468" y="169"/>
                </a:lnTo>
                <a:cubicBezTo>
                  <a:pt x="496" y="127"/>
                  <a:pt x="478" y="66"/>
                  <a:pt x="427" y="33"/>
                </a:cubicBezTo>
                <a:cubicBezTo>
                  <a:pt x="377" y="0"/>
                  <a:pt x="314" y="7"/>
                  <a:pt x="286" y="49"/>
                </a:cubicBezTo>
                <a:lnTo>
                  <a:pt x="213" y="160"/>
                </a:lnTo>
                <a:cubicBezTo>
                  <a:pt x="194" y="188"/>
                  <a:pt x="196" y="227"/>
                  <a:pt x="218" y="260"/>
                </a:cubicBezTo>
                <a:lnTo>
                  <a:pt x="246" y="218"/>
                </a:lnTo>
                <a:cubicBezTo>
                  <a:pt x="245" y="206"/>
                  <a:pt x="247" y="196"/>
                  <a:pt x="253" y="186"/>
                </a:cubicBezTo>
                <a:lnTo>
                  <a:pt x="327" y="76"/>
                </a:lnTo>
                <a:cubicBezTo>
                  <a:pt x="343" y="52"/>
                  <a:pt x="378" y="47"/>
                  <a:pt x="406" y="65"/>
                </a:cubicBezTo>
                <a:cubicBezTo>
                  <a:pt x="434" y="84"/>
                  <a:pt x="443" y="118"/>
                  <a:pt x="428" y="142"/>
                </a:cubicBezTo>
                <a:lnTo>
                  <a:pt x="354" y="253"/>
                </a:lnTo>
                <a:cubicBezTo>
                  <a:pt x="348" y="262"/>
                  <a:pt x="339" y="269"/>
                  <a:pt x="328" y="272"/>
                </a:cubicBezTo>
                <a:lnTo>
                  <a:pt x="300" y="315"/>
                </a:lnTo>
                <a:cubicBezTo>
                  <a:pt x="339" y="322"/>
                  <a:pt x="376" y="308"/>
                  <a:pt x="395" y="280"/>
                </a:cubicBezTo>
                <a:close/>
                <a:moveTo>
                  <a:pt x="167" y="408"/>
                </a:moveTo>
                <a:lnTo>
                  <a:pt x="170" y="410"/>
                </a:lnTo>
                <a:cubicBezTo>
                  <a:pt x="174" y="414"/>
                  <a:pt x="180" y="415"/>
                  <a:pt x="186" y="414"/>
                </a:cubicBezTo>
                <a:cubicBezTo>
                  <a:pt x="193" y="413"/>
                  <a:pt x="198" y="410"/>
                  <a:pt x="201" y="405"/>
                </a:cubicBezTo>
                <a:lnTo>
                  <a:pt x="322" y="232"/>
                </a:lnTo>
                <a:cubicBezTo>
                  <a:pt x="329" y="222"/>
                  <a:pt x="327" y="208"/>
                  <a:pt x="317" y="201"/>
                </a:cubicBezTo>
                <a:lnTo>
                  <a:pt x="314" y="199"/>
                </a:lnTo>
                <a:cubicBezTo>
                  <a:pt x="309" y="195"/>
                  <a:pt x="303" y="194"/>
                  <a:pt x="297" y="195"/>
                </a:cubicBezTo>
                <a:cubicBezTo>
                  <a:pt x="297" y="195"/>
                  <a:pt x="297" y="195"/>
                  <a:pt x="296" y="195"/>
                </a:cubicBezTo>
                <a:cubicBezTo>
                  <a:pt x="291" y="196"/>
                  <a:pt x="286" y="200"/>
                  <a:pt x="282" y="204"/>
                </a:cubicBezTo>
                <a:lnTo>
                  <a:pt x="161" y="377"/>
                </a:lnTo>
                <a:cubicBezTo>
                  <a:pt x="154" y="387"/>
                  <a:pt x="157" y="401"/>
                  <a:pt x="167" y="408"/>
                </a:cubicBezTo>
                <a:close/>
                <a:moveTo>
                  <a:pt x="90" y="327"/>
                </a:moveTo>
                <a:lnTo>
                  <a:pt x="17" y="438"/>
                </a:lnTo>
                <a:cubicBezTo>
                  <a:pt x="3" y="458"/>
                  <a:pt x="0" y="483"/>
                  <a:pt x="8" y="509"/>
                </a:cubicBezTo>
                <a:cubicBezTo>
                  <a:pt x="15" y="535"/>
                  <a:pt x="33" y="558"/>
                  <a:pt x="57" y="574"/>
                </a:cubicBezTo>
                <a:cubicBezTo>
                  <a:pt x="82" y="590"/>
                  <a:pt x="110" y="597"/>
                  <a:pt x="137" y="594"/>
                </a:cubicBezTo>
                <a:cubicBezTo>
                  <a:pt x="163" y="591"/>
                  <a:pt x="185" y="578"/>
                  <a:pt x="198" y="558"/>
                </a:cubicBezTo>
                <a:lnTo>
                  <a:pt x="272" y="447"/>
                </a:lnTo>
                <a:cubicBezTo>
                  <a:pt x="291" y="419"/>
                  <a:pt x="288" y="379"/>
                  <a:pt x="267" y="347"/>
                </a:cubicBezTo>
                <a:lnTo>
                  <a:pt x="239" y="389"/>
                </a:lnTo>
                <a:cubicBezTo>
                  <a:pt x="240" y="400"/>
                  <a:pt x="237" y="411"/>
                  <a:pt x="231" y="421"/>
                </a:cubicBezTo>
                <a:lnTo>
                  <a:pt x="158" y="531"/>
                </a:lnTo>
                <a:cubicBezTo>
                  <a:pt x="150" y="543"/>
                  <a:pt x="138" y="551"/>
                  <a:pt x="122" y="552"/>
                </a:cubicBezTo>
                <a:cubicBezTo>
                  <a:pt x="107" y="554"/>
                  <a:pt x="92" y="550"/>
                  <a:pt x="79" y="542"/>
                </a:cubicBezTo>
                <a:cubicBezTo>
                  <a:pt x="51" y="523"/>
                  <a:pt x="41" y="489"/>
                  <a:pt x="57" y="465"/>
                </a:cubicBezTo>
                <a:lnTo>
                  <a:pt x="130" y="354"/>
                </a:lnTo>
                <a:cubicBezTo>
                  <a:pt x="136" y="345"/>
                  <a:pt x="145" y="338"/>
                  <a:pt x="156" y="335"/>
                </a:cubicBezTo>
                <a:lnTo>
                  <a:pt x="185" y="292"/>
                </a:lnTo>
                <a:cubicBezTo>
                  <a:pt x="170" y="290"/>
                  <a:pt x="156" y="290"/>
                  <a:pt x="143" y="292"/>
                </a:cubicBezTo>
                <a:cubicBezTo>
                  <a:pt x="121" y="297"/>
                  <a:pt x="102" y="309"/>
                  <a:pt x="90" y="327"/>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6" name="Freeform 32">
            <a:extLst>
              <a:ext uri="{FF2B5EF4-FFF2-40B4-BE49-F238E27FC236}">
                <a16:creationId xmlns:a16="http://schemas.microsoft.com/office/drawing/2014/main" id="{BC1CA683-0B45-4617-A2C2-BC8BE67A5CCB}"/>
              </a:ext>
            </a:extLst>
          </p:cNvPr>
          <p:cNvSpPr>
            <a:spLocks noEditPoints="1"/>
          </p:cNvSpPr>
          <p:nvPr/>
        </p:nvSpPr>
        <p:spPr bwMode="auto">
          <a:xfrm>
            <a:off x="3265488" y="5578475"/>
            <a:ext cx="214313" cy="238125"/>
          </a:xfrm>
          <a:custGeom>
            <a:avLst/>
            <a:gdLst>
              <a:gd name="T0" fmla="*/ 359 w 565"/>
              <a:gd name="T1" fmla="*/ 393 h 623"/>
              <a:gd name="T2" fmla="*/ 322 w 565"/>
              <a:gd name="T3" fmla="*/ 459 h 623"/>
              <a:gd name="T4" fmla="*/ 320 w 565"/>
              <a:gd name="T5" fmla="*/ 491 h 623"/>
              <a:gd name="T6" fmla="*/ 233 w 565"/>
              <a:gd name="T7" fmla="*/ 433 h 623"/>
              <a:gd name="T8" fmla="*/ 183 w 565"/>
              <a:gd name="T9" fmla="*/ 365 h 623"/>
              <a:gd name="T10" fmla="*/ 258 w 565"/>
              <a:gd name="T11" fmla="*/ 163 h 623"/>
              <a:gd name="T12" fmla="*/ 383 w 565"/>
              <a:gd name="T13" fmla="*/ 365 h 623"/>
              <a:gd name="T14" fmla="*/ 0 w 565"/>
              <a:gd name="T15" fmla="*/ 282 h 623"/>
              <a:gd name="T16" fmla="*/ 86 w 565"/>
              <a:gd name="T17" fmla="*/ 282 h 623"/>
              <a:gd name="T18" fmla="*/ 494 w 565"/>
              <a:gd name="T19" fmla="*/ 268 h 623"/>
              <a:gd name="T20" fmla="*/ 551 w 565"/>
              <a:gd name="T21" fmla="*/ 296 h 623"/>
              <a:gd name="T22" fmla="*/ 454 w 565"/>
              <a:gd name="T23" fmla="*/ 427 h 623"/>
              <a:gd name="T24" fmla="*/ 430 w 565"/>
              <a:gd name="T25" fmla="*/ 437 h 623"/>
              <a:gd name="T26" fmla="*/ 485 w 565"/>
              <a:gd name="T27" fmla="*/ 492 h 623"/>
              <a:gd name="T28" fmla="*/ 454 w 565"/>
              <a:gd name="T29" fmla="*/ 427 h 623"/>
              <a:gd name="T30" fmla="*/ 86 w 565"/>
              <a:gd name="T31" fmla="*/ 82 h 623"/>
              <a:gd name="T32" fmla="*/ 127 w 565"/>
              <a:gd name="T33" fmla="*/ 142 h 623"/>
              <a:gd name="T34" fmla="*/ 147 w 565"/>
              <a:gd name="T35" fmla="*/ 122 h 623"/>
              <a:gd name="T36" fmla="*/ 71 w 565"/>
              <a:gd name="T37" fmla="*/ 482 h 623"/>
              <a:gd name="T38" fmla="*/ 91 w 565"/>
              <a:gd name="T39" fmla="*/ 482 h 623"/>
              <a:gd name="T40" fmla="*/ 132 w 565"/>
              <a:gd name="T41" fmla="*/ 421 h 623"/>
              <a:gd name="T42" fmla="*/ 72 w 565"/>
              <a:gd name="T43" fmla="*/ 462 h 623"/>
              <a:gd name="T44" fmla="*/ 414 w 565"/>
              <a:gd name="T45" fmla="*/ 132 h 623"/>
              <a:gd name="T46" fmla="*/ 438 w 565"/>
              <a:gd name="T47" fmla="*/ 142 h 623"/>
              <a:gd name="T48" fmla="*/ 479 w 565"/>
              <a:gd name="T49" fmla="*/ 82 h 623"/>
              <a:gd name="T50" fmla="*/ 418 w 565"/>
              <a:gd name="T51" fmla="*/ 122 h 623"/>
              <a:gd name="T52" fmla="*/ 269 w 565"/>
              <a:gd name="T53" fmla="*/ 72 h 623"/>
              <a:gd name="T54" fmla="*/ 297 w 565"/>
              <a:gd name="T55" fmla="*/ 14 h 623"/>
              <a:gd name="T56" fmla="*/ 263 w 565"/>
              <a:gd name="T57" fmla="*/ 594 h 623"/>
              <a:gd name="T58" fmla="*/ 302 w 565"/>
              <a:gd name="T59" fmla="*/ 623 h 623"/>
              <a:gd name="T60" fmla="*/ 334 w 565"/>
              <a:gd name="T61" fmla="*/ 547 h 623"/>
              <a:gd name="T62" fmla="*/ 231 w 565"/>
              <a:gd name="T63" fmla="*/ 575 h 623"/>
              <a:gd name="T64" fmla="*/ 334 w 565"/>
              <a:gd name="T65" fmla="*/ 547 h 623"/>
              <a:gd name="T66" fmla="*/ 290 w 565"/>
              <a:gd name="T67" fmla="*/ 128 h 623"/>
              <a:gd name="T68" fmla="*/ 142 w 565"/>
              <a:gd name="T69" fmla="*/ 215 h 623"/>
              <a:gd name="T70" fmla="*/ 124 w 565"/>
              <a:gd name="T71" fmla="*/ 279 h 623"/>
              <a:gd name="T72" fmla="*/ 161 w 565"/>
              <a:gd name="T73" fmla="*/ 389 h 623"/>
              <a:gd name="T74" fmla="*/ 187 w 565"/>
              <a:gd name="T75" fmla="*/ 420 h 623"/>
              <a:gd name="T76" fmla="*/ 212 w 565"/>
              <a:gd name="T77" fmla="*/ 498 h 623"/>
              <a:gd name="T78" fmla="*/ 227 w 565"/>
              <a:gd name="T79" fmla="*/ 523 h 623"/>
              <a:gd name="T80" fmla="*/ 342 w 565"/>
              <a:gd name="T81" fmla="*/ 522 h 623"/>
              <a:gd name="T82" fmla="*/ 361 w 565"/>
              <a:gd name="T83" fmla="*/ 447 h 623"/>
              <a:gd name="T84" fmla="*/ 409 w 565"/>
              <a:gd name="T85" fmla="*/ 384 h 623"/>
              <a:gd name="T86" fmla="*/ 442 w 565"/>
              <a:gd name="T87" fmla="*/ 292 h 623"/>
              <a:gd name="T88" fmla="*/ 335 w 565"/>
              <a:gd name="T89" fmla="*/ 138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5" h="623">
                <a:moveTo>
                  <a:pt x="383" y="365"/>
                </a:moveTo>
                <a:cubicBezTo>
                  <a:pt x="378" y="371"/>
                  <a:pt x="373" y="377"/>
                  <a:pt x="368" y="382"/>
                </a:cubicBezTo>
                <a:cubicBezTo>
                  <a:pt x="365" y="387"/>
                  <a:pt x="362" y="390"/>
                  <a:pt x="359" y="393"/>
                </a:cubicBezTo>
                <a:cubicBezTo>
                  <a:pt x="351" y="403"/>
                  <a:pt x="341" y="416"/>
                  <a:pt x="333" y="430"/>
                </a:cubicBezTo>
                <a:cubicBezTo>
                  <a:pt x="327" y="442"/>
                  <a:pt x="324" y="450"/>
                  <a:pt x="322" y="459"/>
                </a:cubicBezTo>
                <a:lnTo>
                  <a:pt x="322" y="459"/>
                </a:lnTo>
                <a:cubicBezTo>
                  <a:pt x="322" y="463"/>
                  <a:pt x="321" y="470"/>
                  <a:pt x="321" y="476"/>
                </a:cubicBezTo>
                <a:lnTo>
                  <a:pt x="321" y="476"/>
                </a:lnTo>
                <a:lnTo>
                  <a:pt x="320" y="491"/>
                </a:lnTo>
                <a:lnTo>
                  <a:pt x="244" y="491"/>
                </a:lnTo>
                <a:lnTo>
                  <a:pt x="244" y="470"/>
                </a:lnTo>
                <a:cubicBezTo>
                  <a:pt x="243" y="458"/>
                  <a:pt x="240" y="447"/>
                  <a:pt x="233" y="433"/>
                </a:cubicBezTo>
                <a:cubicBezTo>
                  <a:pt x="227" y="421"/>
                  <a:pt x="219" y="409"/>
                  <a:pt x="208" y="395"/>
                </a:cubicBezTo>
                <a:lnTo>
                  <a:pt x="197" y="382"/>
                </a:lnTo>
                <a:cubicBezTo>
                  <a:pt x="192" y="377"/>
                  <a:pt x="188" y="371"/>
                  <a:pt x="183" y="365"/>
                </a:cubicBezTo>
                <a:cubicBezTo>
                  <a:pt x="169" y="348"/>
                  <a:pt x="160" y="328"/>
                  <a:pt x="157" y="307"/>
                </a:cubicBezTo>
                <a:cubicBezTo>
                  <a:pt x="151" y="265"/>
                  <a:pt x="163" y="228"/>
                  <a:pt x="193" y="198"/>
                </a:cubicBezTo>
                <a:cubicBezTo>
                  <a:pt x="211" y="179"/>
                  <a:pt x="233" y="168"/>
                  <a:pt x="258" y="163"/>
                </a:cubicBezTo>
                <a:cubicBezTo>
                  <a:pt x="299" y="156"/>
                  <a:pt x="335" y="165"/>
                  <a:pt x="366" y="192"/>
                </a:cubicBezTo>
                <a:cubicBezTo>
                  <a:pt x="387" y="210"/>
                  <a:pt x="400" y="233"/>
                  <a:pt x="406" y="259"/>
                </a:cubicBezTo>
                <a:cubicBezTo>
                  <a:pt x="415" y="298"/>
                  <a:pt x="407" y="334"/>
                  <a:pt x="383" y="365"/>
                </a:cubicBezTo>
                <a:close/>
                <a:moveTo>
                  <a:pt x="72" y="268"/>
                </a:moveTo>
                <a:lnTo>
                  <a:pt x="14" y="268"/>
                </a:lnTo>
                <a:cubicBezTo>
                  <a:pt x="6" y="268"/>
                  <a:pt x="0" y="274"/>
                  <a:pt x="0" y="282"/>
                </a:cubicBezTo>
                <a:cubicBezTo>
                  <a:pt x="0" y="289"/>
                  <a:pt x="6" y="296"/>
                  <a:pt x="14" y="296"/>
                </a:cubicBezTo>
                <a:lnTo>
                  <a:pt x="72" y="296"/>
                </a:lnTo>
                <a:cubicBezTo>
                  <a:pt x="80" y="296"/>
                  <a:pt x="86" y="289"/>
                  <a:pt x="86" y="282"/>
                </a:cubicBezTo>
                <a:cubicBezTo>
                  <a:pt x="86" y="274"/>
                  <a:pt x="80" y="268"/>
                  <a:pt x="72" y="268"/>
                </a:cubicBezTo>
                <a:close/>
                <a:moveTo>
                  <a:pt x="551" y="268"/>
                </a:moveTo>
                <a:lnTo>
                  <a:pt x="494" y="268"/>
                </a:lnTo>
                <a:cubicBezTo>
                  <a:pt x="486" y="268"/>
                  <a:pt x="479" y="274"/>
                  <a:pt x="479" y="282"/>
                </a:cubicBezTo>
                <a:cubicBezTo>
                  <a:pt x="479" y="289"/>
                  <a:pt x="486" y="296"/>
                  <a:pt x="494" y="296"/>
                </a:cubicBezTo>
                <a:lnTo>
                  <a:pt x="551" y="296"/>
                </a:lnTo>
                <a:cubicBezTo>
                  <a:pt x="559" y="296"/>
                  <a:pt x="565" y="289"/>
                  <a:pt x="565" y="282"/>
                </a:cubicBezTo>
                <a:cubicBezTo>
                  <a:pt x="565" y="274"/>
                  <a:pt x="559" y="268"/>
                  <a:pt x="551" y="268"/>
                </a:cubicBezTo>
                <a:close/>
                <a:moveTo>
                  <a:pt x="454" y="427"/>
                </a:moveTo>
                <a:cubicBezTo>
                  <a:pt x="452" y="425"/>
                  <a:pt x="448" y="423"/>
                  <a:pt x="444" y="423"/>
                </a:cubicBezTo>
                <a:cubicBezTo>
                  <a:pt x="441" y="423"/>
                  <a:pt x="437" y="425"/>
                  <a:pt x="434" y="427"/>
                </a:cubicBezTo>
                <a:cubicBezTo>
                  <a:pt x="432" y="430"/>
                  <a:pt x="430" y="433"/>
                  <a:pt x="430" y="437"/>
                </a:cubicBezTo>
                <a:cubicBezTo>
                  <a:pt x="430" y="441"/>
                  <a:pt x="432" y="444"/>
                  <a:pt x="434" y="447"/>
                </a:cubicBezTo>
                <a:lnTo>
                  <a:pt x="475" y="488"/>
                </a:lnTo>
                <a:cubicBezTo>
                  <a:pt x="478" y="491"/>
                  <a:pt x="481" y="492"/>
                  <a:pt x="485" y="492"/>
                </a:cubicBezTo>
                <a:cubicBezTo>
                  <a:pt x="489" y="492"/>
                  <a:pt x="492" y="491"/>
                  <a:pt x="495" y="488"/>
                </a:cubicBezTo>
                <a:cubicBezTo>
                  <a:pt x="501" y="482"/>
                  <a:pt x="501" y="474"/>
                  <a:pt x="495" y="468"/>
                </a:cubicBezTo>
                <a:lnTo>
                  <a:pt x="454" y="427"/>
                </a:lnTo>
                <a:close/>
                <a:moveTo>
                  <a:pt x="106" y="82"/>
                </a:moveTo>
                <a:cubicBezTo>
                  <a:pt x="104" y="79"/>
                  <a:pt x="100" y="77"/>
                  <a:pt x="96" y="77"/>
                </a:cubicBezTo>
                <a:cubicBezTo>
                  <a:pt x="93" y="77"/>
                  <a:pt x="89" y="79"/>
                  <a:pt x="86" y="82"/>
                </a:cubicBezTo>
                <a:cubicBezTo>
                  <a:pt x="84" y="84"/>
                  <a:pt x="82" y="88"/>
                  <a:pt x="82" y="92"/>
                </a:cubicBezTo>
                <a:cubicBezTo>
                  <a:pt x="82" y="95"/>
                  <a:pt x="84" y="99"/>
                  <a:pt x="86" y="102"/>
                </a:cubicBezTo>
                <a:lnTo>
                  <a:pt x="127" y="142"/>
                </a:lnTo>
                <a:cubicBezTo>
                  <a:pt x="130" y="145"/>
                  <a:pt x="133" y="146"/>
                  <a:pt x="137" y="146"/>
                </a:cubicBezTo>
                <a:cubicBezTo>
                  <a:pt x="141" y="146"/>
                  <a:pt x="144" y="145"/>
                  <a:pt x="147" y="142"/>
                </a:cubicBezTo>
                <a:cubicBezTo>
                  <a:pt x="153" y="137"/>
                  <a:pt x="153" y="128"/>
                  <a:pt x="147" y="122"/>
                </a:cubicBezTo>
                <a:lnTo>
                  <a:pt x="106" y="82"/>
                </a:lnTo>
                <a:close/>
                <a:moveTo>
                  <a:pt x="67" y="472"/>
                </a:moveTo>
                <a:cubicBezTo>
                  <a:pt x="67" y="476"/>
                  <a:pt x="69" y="479"/>
                  <a:pt x="71" y="482"/>
                </a:cubicBezTo>
                <a:cubicBezTo>
                  <a:pt x="74" y="484"/>
                  <a:pt x="78" y="486"/>
                  <a:pt x="81" y="486"/>
                </a:cubicBezTo>
                <a:lnTo>
                  <a:pt x="81" y="486"/>
                </a:lnTo>
                <a:cubicBezTo>
                  <a:pt x="85" y="486"/>
                  <a:pt x="89" y="484"/>
                  <a:pt x="91" y="482"/>
                </a:cubicBezTo>
                <a:lnTo>
                  <a:pt x="132" y="441"/>
                </a:lnTo>
                <a:cubicBezTo>
                  <a:pt x="135" y="438"/>
                  <a:pt x="136" y="435"/>
                  <a:pt x="136" y="431"/>
                </a:cubicBezTo>
                <a:cubicBezTo>
                  <a:pt x="136" y="427"/>
                  <a:pt x="135" y="424"/>
                  <a:pt x="132" y="421"/>
                </a:cubicBezTo>
                <a:cubicBezTo>
                  <a:pt x="129" y="418"/>
                  <a:pt x="126" y="417"/>
                  <a:pt x="122" y="417"/>
                </a:cubicBezTo>
                <a:cubicBezTo>
                  <a:pt x="119" y="417"/>
                  <a:pt x="115" y="418"/>
                  <a:pt x="112" y="421"/>
                </a:cubicBezTo>
                <a:lnTo>
                  <a:pt x="72" y="462"/>
                </a:lnTo>
                <a:cubicBezTo>
                  <a:pt x="69" y="464"/>
                  <a:pt x="67" y="468"/>
                  <a:pt x="67" y="472"/>
                </a:cubicBezTo>
                <a:close/>
                <a:moveTo>
                  <a:pt x="418" y="122"/>
                </a:moveTo>
                <a:cubicBezTo>
                  <a:pt x="416" y="125"/>
                  <a:pt x="414" y="129"/>
                  <a:pt x="414" y="132"/>
                </a:cubicBezTo>
                <a:cubicBezTo>
                  <a:pt x="414" y="136"/>
                  <a:pt x="416" y="140"/>
                  <a:pt x="418" y="142"/>
                </a:cubicBezTo>
                <a:cubicBezTo>
                  <a:pt x="421" y="145"/>
                  <a:pt x="425" y="146"/>
                  <a:pt x="428" y="146"/>
                </a:cubicBezTo>
                <a:cubicBezTo>
                  <a:pt x="432" y="146"/>
                  <a:pt x="436" y="145"/>
                  <a:pt x="438" y="142"/>
                </a:cubicBezTo>
                <a:lnTo>
                  <a:pt x="479" y="102"/>
                </a:lnTo>
                <a:cubicBezTo>
                  <a:pt x="482" y="99"/>
                  <a:pt x="483" y="95"/>
                  <a:pt x="483" y="92"/>
                </a:cubicBezTo>
                <a:cubicBezTo>
                  <a:pt x="483" y="88"/>
                  <a:pt x="482" y="84"/>
                  <a:pt x="479" y="82"/>
                </a:cubicBezTo>
                <a:cubicBezTo>
                  <a:pt x="476" y="79"/>
                  <a:pt x="473" y="77"/>
                  <a:pt x="469" y="77"/>
                </a:cubicBezTo>
                <a:cubicBezTo>
                  <a:pt x="465" y="77"/>
                  <a:pt x="462" y="79"/>
                  <a:pt x="459" y="82"/>
                </a:cubicBezTo>
                <a:lnTo>
                  <a:pt x="418" y="122"/>
                </a:lnTo>
                <a:close/>
                <a:moveTo>
                  <a:pt x="283" y="0"/>
                </a:moveTo>
                <a:cubicBezTo>
                  <a:pt x="275" y="0"/>
                  <a:pt x="269" y="7"/>
                  <a:pt x="269" y="14"/>
                </a:cubicBezTo>
                <a:lnTo>
                  <a:pt x="269" y="72"/>
                </a:lnTo>
                <a:cubicBezTo>
                  <a:pt x="269" y="80"/>
                  <a:pt x="275" y="86"/>
                  <a:pt x="283" y="86"/>
                </a:cubicBezTo>
                <a:cubicBezTo>
                  <a:pt x="290" y="86"/>
                  <a:pt x="297" y="80"/>
                  <a:pt x="297" y="72"/>
                </a:cubicBezTo>
                <a:lnTo>
                  <a:pt x="297" y="14"/>
                </a:lnTo>
                <a:cubicBezTo>
                  <a:pt x="297" y="7"/>
                  <a:pt x="290" y="0"/>
                  <a:pt x="283" y="0"/>
                </a:cubicBezTo>
                <a:close/>
                <a:moveTo>
                  <a:pt x="302" y="594"/>
                </a:moveTo>
                <a:lnTo>
                  <a:pt x="263" y="594"/>
                </a:lnTo>
                <a:cubicBezTo>
                  <a:pt x="254" y="594"/>
                  <a:pt x="247" y="601"/>
                  <a:pt x="247" y="609"/>
                </a:cubicBezTo>
                <a:cubicBezTo>
                  <a:pt x="247" y="617"/>
                  <a:pt x="254" y="623"/>
                  <a:pt x="263" y="623"/>
                </a:cubicBezTo>
                <a:lnTo>
                  <a:pt x="302" y="623"/>
                </a:lnTo>
                <a:cubicBezTo>
                  <a:pt x="311" y="623"/>
                  <a:pt x="318" y="617"/>
                  <a:pt x="318" y="609"/>
                </a:cubicBezTo>
                <a:cubicBezTo>
                  <a:pt x="318" y="601"/>
                  <a:pt x="311" y="594"/>
                  <a:pt x="302" y="594"/>
                </a:cubicBezTo>
                <a:close/>
                <a:moveTo>
                  <a:pt x="334" y="547"/>
                </a:moveTo>
                <a:lnTo>
                  <a:pt x="231" y="547"/>
                </a:lnTo>
                <a:cubicBezTo>
                  <a:pt x="223" y="547"/>
                  <a:pt x="217" y="553"/>
                  <a:pt x="217" y="561"/>
                </a:cubicBezTo>
                <a:cubicBezTo>
                  <a:pt x="217" y="569"/>
                  <a:pt x="223" y="575"/>
                  <a:pt x="231" y="575"/>
                </a:cubicBezTo>
                <a:lnTo>
                  <a:pt x="334" y="575"/>
                </a:lnTo>
                <a:cubicBezTo>
                  <a:pt x="342" y="575"/>
                  <a:pt x="348" y="569"/>
                  <a:pt x="348" y="561"/>
                </a:cubicBezTo>
                <a:cubicBezTo>
                  <a:pt x="348" y="553"/>
                  <a:pt x="342" y="547"/>
                  <a:pt x="334" y="547"/>
                </a:cubicBezTo>
                <a:close/>
                <a:moveTo>
                  <a:pt x="335" y="138"/>
                </a:moveTo>
                <a:cubicBezTo>
                  <a:pt x="322" y="133"/>
                  <a:pt x="307" y="130"/>
                  <a:pt x="292" y="129"/>
                </a:cubicBezTo>
                <a:lnTo>
                  <a:pt x="290" y="128"/>
                </a:lnTo>
                <a:lnTo>
                  <a:pt x="270" y="129"/>
                </a:lnTo>
                <a:cubicBezTo>
                  <a:pt x="249" y="131"/>
                  <a:pt x="230" y="136"/>
                  <a:pt x="211" y="145"/>
                </a:cubicBezTo>
                <a:cubicBezTo>
                  <a:pt x="181" y="161"/>
                  <a:pt x="157" y="184"/>
                  <a:pt x="142" y="215"/>
                </a:cubicBezTo>
                <a:cubicBezTo>
                  <a:pt x="133" y="230"/>
                  <a:pt x="128" y="247"/>
                  <a:pt x="125" y="264"/>
                </a:cubicBezTo>
                <a:cubicBezTo>
                  <a:pt x="125" y="267"/>
                  <a:pt x="125" y="270"/>
                  <a:pt x="125" y="272"/>
                </a:cubicBezTo>
                <a:lnTo>
                  <a:pt x="124" y="279"/>
                </a:lnTo>
                <a:lnTo>
                  <a:pt x="124" y="296"/>
                </a:lnTo>
                <a:lnTo>
                  <a:pt x="124" y="300"/>
                </a:lnTo>
                <a:cubicBezTo>
                  <a:pt x="127" y="333"/>
                  <a:pt x="139" y="363"/>
                  <a:pt x="161" y="389"/>
                </a:cubicBezTo>
                <a:cubicBezTo>
                  <a:pt x="165" y="394"/>
                  <a:pt x="168" y="398"/>
                  <a:pt x="172" y="403"/>
                </a:cubicBezTo>
                <a:lnTo>
                  <a:pt x="173" y="404"/>
                </a:lnTo>
                <a:cubicBezTo>
                  <a:pt x="178" y="410"/>
                  <a:pt x="183" y="415"/>
                  <a:pt x="187" y="420"/>
                </a:cubicBezTo>
                <a:cubicBezTo>
                  <a:pt x="195" y="430"/>
                  <a:pt x="201" y="440"/>
                  <a:pt x="206" y="451"/>
                </a:cubicBezTo>
                <a:cubicBezTo>
                  <a:pt x="210" y="459"/>
                  <a:pt x="212" y="477"/>
                  <a:pt x="212" y="487"/>
                </a:cubicBezTo>
                <a:cubicBezTo>
                  <a:pt x="212" y="491"/>
                  <a:pt x="212" y="495"/>
                  <a:pt x="212" y="498"/>
                </a:cubicBezTo>
                <a:lnTo>
                  <a:pt x="212" y="507"/>
                </a:lnTo>
                <a:cubicBezTo>
                  <a:pt x="212" y="515"/>
                  <a:pt x="218" y="522"/>
                  <a:pt x="226" y="523"/>
                </a:cubicBezTo>
                <a:lnTo>
                  <a:pt x="227" y="523"/>
                </a:lnTo>
                <a:lnTo>
                  <a:pt x="339" y="522"/>
                </a:lnTo>
                <a:cubicBezTo>
                  <a:pt x="340" y="522"/>
                  <a:pt x="341" y="522"/>
                  <a:pt x="342" y="522"/>
                </a:cubicBezTo>
                <a:lnTo>
                  <a:pt x="342" y="522"/>
                </a:lnTo>
                <a:cubicBezTo>
                  <a:pt x="348" y="519"/>
                  <a:pt x="352" y="513"/>
                  <a:pt x="352" y="507"/>
                </a:cubicBezTo>
                <a:lnTo>
                  <a:pt x="352" y="485"/>
                </a:lnTo>
                <a:cubicBezTo>
                  <a:pt x="353" y="475"/>
                  <a:pt x="356" y="456"/>
                  <a:pt x="361" y="447"/>
                </a:cubicBezTo>
                <a:cubicBezTo>
                  <a:pt x="367" y="434"/>
                  <a:pt x="376" y="423"/>
                  <a:pt x="384" y="414"/>
                </a:cubicBezTo>
                <a:lnTo>
                  <a:pt x="393" y="402"/>
                </a:lnTo>
                <a:cubicBezTo>
                  <a:pt x="398" y="396"/>
                  <a:pt x="404" y="390"/>
                  <a:pt x="409" y="384"/>
                </a:cubicBezTo>
                <a:cubicBezTo>
                  <a:pt x="425" y="363"/>
                  <a:pt x="435" y="340"/>
                  <a:pt x="439" y="314"/>
                </a:cubicBezTo>
                <a:cubicBezTo>
                  <a:pt x="440" y="309"/>
                  <a:pt x="440" y="304"/>
                  <a:pt x="441" y="300"/>
                </a:cubicBezTo>
                <a:lnTo>
                  <a:pt x="442" y="292"/>
                </a:lnTo>
                <a:lnTo>
                  <a:pt x="441" y="276"/>
                </a:lnTo>
                <a:cubicBezTo>
                  <a:pt x="440" y="256"/>
                  <a:pt x="435" y="237"/>
                  <a:pt x="426" y="219"/>
                </a:cubicBezTo>
                <a:cubicBezTo>
                  <a:pt x="407" y="180"/>
                  <a:pt x="376" y="153"/>
                  <a:pt x="335" y="13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7" name="Freeform 33">
            <a:extLst>
              <a:ext uri="{FF2B5EF4-FFF2-40B4-BE49-F238E27FC236}">
                <a16:creationId xmlns:a16="http://schemas.microsoft.com/office/drawing/2014/main" id="{7AB76A9D-2DAA-49B2-BDAE-9036F34E41EE}"/>
              </a:ext>
            </a:extLst>
          </p:cNvPr>
          <p:cNvSpPr>
            <a:spLocks noEditPoints="1"/>
          </p:cNvSpPr>
          <p:nvPr/>
        </p:nvSpPr>
        <p:spPr bwMode="auto">
          <a:xfrm>
            <a:off x="2662236" y="6083300"/>
            <a:ext cx="200025" cy="228600"/>
          </a:xfrm>
          <a:custGeom>
            <a:avLst/>
            <a:gdLst>
              <a:gd name="T0" fmla="*/ 354 w 527"/>
              <a:gd name="T1" fmla="*/ 115 h 600"/>
              <a:gd name="T2" fmla="*/ 367 w 527"/>
              <a:gd name="T3" fmla="*/ 131 h 600"/>
              <a:gd name="T4" fmla="*/ 354 w 527"/>
              <a:gd name="T5" fmla="*/ 99 h 600"/>
              <a:gd name="T6" fmla="*/ 341 w 527"/>
              <a:gd name="T7" fmla="*/ 101 h 600"/>
              <a:gd name="T8" fmla="*/ 318 w 527"/>
              <a:gd name="T9" fmla="*/ 126 h 600"/>
              <a:gd name="T10" fmla="*/ 333 w 527"/>
              <a:gd name="T11" fmla="*/ 168 h 600"/>
              <a:gd name="T12" fmla="*/ 316 w 527"/>
              <a:gd name="T13" fmla="*/ 163 h 600"/>
              <a:gd name="T14" fmla="*/ 343 w 527"/>
              <a:gd name="T15" fmla="*/ 190 h 600"/>
              <a:gd name="T16" fmla="*/ 354 w 527"/>
              <a:gd name="T17" fmla="*/ 183 h 600"/>
              <a:gd name="T18" fmla="*/ 370 w 527"/>
              <a:gd name="T19" fmla="*/ 148 h 600"/>
              <a:gd name="T20" fmla="*/ 359 w 527"/>
              <a:gd name="T21" fmla="*/ 493 h 600"/>
              <a:gd name="T22" fmla="*/ 435 w 527"/>
              <a:gd name="T23" fmla="*/ 431 h 600"/>
              <a:gd name="T24" fmla="*/ 380 w 527"/>
              <a:gd name="T25" fmla="*/ 441 h 600"/>
              <a:gd name="T26" fmla="*/ 370 w 527"/>
              <a:gd name="T27" fmla="*/ 240 h 600"/>
              <a:gd name="T28" fmla="*/ 424 w 527"/>
              <a:gd name="T29" fmla="*/ 401 h 600"/>
              <a:gd name="T30" fmla="*/ 414 w 527"/>
              <a:gd name="T31" fmla="*/ 380 h 600"/>
              <a:gd name="T32" fmla="*/ 414 w 527"/>
              <a:gd name="T33" fmla="*/ 380 h 600"/>
              <a:gd name="T34" fmla="*/ 335 w 527"/>
              <a:gd name="T35" fmla="*/ 463 h 600"/>
              <a:gd name="T36" fmla="*/ 294 w 527"/>
              <a:gd name="T37" fmla="*/ 443 h 600"/>
              <a:gd name="T38" fmla="*/ 164 w 527"/>
              <a:gd name="T39" fmla="*/ 463 h 600"/>
              <a:gd name="T40" fmla="*/ 206 w 527"/>
              <a:gd name="T41" fmla="*/ 483 h 600"/>
              <a:gd name="T42" fmla="*/ 206 w 527"/>
              <a:gd name="T43" fmla="*/ 483 h 600"/>
              <a:gd name="T44" fmla="*/ 159 w 527"/>
              <a:gd name="T45" fmla="*/ 463 h 600"/>
              <a:gd name="T46" fmla="*/ 117 w 527"/>
              <a:gd name="T47" fmla="*/ 443 h 600"/>
              <a:gd name="T48" fmla="*/ 253 w 527"/>
              <a:gd name="T49" fmla="*/ 372 h 600"/>
              <a:gd name="T50" fmla="*/ 294 w 527"/>
              <a:gd name="T51" fmla="*/ 392 h 600"/>
              <a:gd name="T52" fmla="*/ 294 w 527"/>
              <a:gd name="T53" fmla="*/ 392 h 600"/>
              <a:gd name="T54" fmla="*/ 247 w 527"/>
              <a:gd name="T55" fmla="*/ 372 h 600"/>
              <a:gd name="T56" fmla="*/ 206 w 527"/>
              <a:gd name="T57" fmla="*/ 352 h 600"/>
              <a:gd name="T58" fmla="*/ 76 w 527"/>
              <a:gd name="T59" fmla="*/ 372 h 600"/>
              <a:gd name="T60" fmla="*/ 117 w 527"/>
              <a:gd name="T61" fmla="*/ 392 h 600"/>
              <a:gd name="T62" fmla="*/ 117 w 527"/>
              <a:gd name="T63" fmla="*/ 392 h 600"/>
              <a:gd name="T64" fmla="*/ 335 w 527"/>
              <a:gd name="T65" fmla="*/ 281 h 600"/>
              <a:gd name="T66" fmla="*/ 294 w 527"/>
              <a:gd name="T67" fmla="*/ 261 h 600"/>
              <a:gd name="T68" fmla="*/ 164 w 527"/>
              <a:gd name="T69" fmla="*/ 281 h 600"/>
              <a:gd name="T70" fmla="*/ 206 w 527"/>
              <a:gd name="T71" fmla="*/ 301 h 600"/>
              <a:gd name="T72" fmla="*/ 206 w 527"/>
              <a:gd name="T73" fmla="*/ 301 h 600"/>
              <a:gd name="T74" fmla="*/ 159 w 527"/>
              <a:gd name="T75" fmla="*/ 281 h 600"/>
              <a:gd name="T76" fmla="*/ 117 w 527"/>
              <a:gd name="T77" fmla="*/ 261 h 600"/>
              <a:gd name="T78" fmla="*/ 418 w 527"/>
              <a:gd name="T79" fmla="*/ 219 h 600"/>
              <a:gd name="T80" fmla="*/ 94 w 527"/>
              <a:gd name="T81" fmla="*/ 65 h 600"/>
              <a:gd name="T82" fmla="*/ 104 w 527"/>
              <a:gd name="T83" fmla="*/ 86 h 600"/>
              <a:gd name="T84" fmla="*/ 104 w 527"/>
              <a:gd name="T85" fmla="*/ 86 h 600"/>
              <a:gd name="T86" fmla="*/ 527 w 527"/>
              <a:gd name="T87" fmla="*/ 77 h 600"/>
              <a:gd name="T88" fmla="*/ 77 w 527"/>
              <a:gd name="T89" fmla="*/ 600 h 600"/>
              <a:gd name="T90" fmla="*/ 22 w 527"/>
              <a:gd name="T91" fmla="*/ 22 h 600"/>
              <a:gd name="T92" fmla="*/ 499 w 527"/>
              <a:gd name="T93" fmla="*/ 77 h 600"/>
              <a:gd name="T94" fmla="*/ 42 w 527"/>
              <a:gd name="T95" fmla="*/ 42 h 600"/>
              <a:gd name="T96" fmla="*/ 77 w 527"/>
              <a:gd name="T97" fmla="*/ 572 h 600"/>
              <a:gd name="T98" fmla="*/ 354 w 527"/>
              <a:gd name="T99" fmla="*/ 151 h 600"/>
              <a:gd name="T100" fmla="*/ 361 w 527"/>
              <a:gd name="T101" fmla="*/ 165 h 600"/>
              <a:gd name="T102" fmla="*/ 331 w 527"/>
              <a:gd name="T103" fmla="*/ 126 h 600"/>
              <a:gd name="T104" fmla="*/ 338 w 527"/>
              <a:gd name="T105" fmla="*/ 135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27" h="600">
                <a:moveTo>
                  <a:pt x="370" y="148"/>
                </a:moveTo>
                <a:cubicBezTo>
                  <a:pt x="368" y="146"/>
                  <a:pt x="365" y="143"/>
                  <a:pt x="363" y="142"/>
                </a:cubicBezTo>
                <a:cubicBezTo>
                  <a:pt x="360" y="140"/>
                  <a:pt x="358" y="139"/>
                  <a:pt x="354" y="138"/>
                </a:cubicBezTo>
                <a:lnTo>
                  <a:pt x="354" y="115"/>
                </a:lnTo>
                <a:cubicBezTo>
                  <a:pt x="356" y="115"/>
                  <a:pt x="357" y="116"/>
                  <a:pt x="357" y="118"/>
                </a:cubicBezTo>
                <a:cubicBezTo>
                  <a:pt x="358" y="119"/>
                  <a:pt x="359" y="120"/>
                  <a:pt x="359" y="121"/>
                </a:cubicBezTo>
                <a:cubicBezTo>
                  <a:pt x="360" y="122"/>
                  <a:pt x="360" y="124"/>
                  <a:pt x="360" y="125"/>
                </a:cubicBezTo>
                <a:cubicBezTo>
                  <a:pt x="361" y="129"/>
                  <a:pt x="363" y="131"/>
                  <a:pt x="367" y="131"/>
                </a:cubicBezTo>
                <a:cubicBezTo>
                  <a:pt x="370" y="130"/>
                  <a:pt x="372" y="128"/>
                  <a:pt x="372" y="124"/>
                </a:cubicBezTo>
                <a:cubicBezTo>
                  <a:pt x="372" y="118"/>
                  <a:pt x="370" y="112"/>
                  <a:pt x="366" y="108"/>
                </a:cubicBezTo>
                <a:cubicBezTo>
                  <a:pt x="363" y="105"/>
                  <a:pt x="359" y="103"/>
                  <a:pt x="354" y="102"/>
                </a:cubicBezTo>
                <a:lnTo>
                  <a:pt x="354" y="99"/>
                </a:lnTo>
                <a:cubicBezTo>
                  <a:pt x="354" y="97"/>
                  <a:pt x="354" y="95"/>
                  <a:pt x="352" y="94"/>
                </a:cubicBezTo>
                <a:cubicBezTo>
                  <a:pt x="349" y="92"/>
                  <a:pt x="346" y="91"/>
                  <a:pt x="343" y="94"/>
                </a:cubicBezTo>
                <a:cubicBezTo>
                  <a:pt x="342" y="95"/>
                  <a:pt x="341" y="96"/>
                  <a:pt x="341" y="99"/>
                </a:cubicBezTo>
                <a:lnTo>
                  <a:pt x="341" y="101"/>
                </a:lnTo>
                <a:cubicBezTo>
                  <a:pt x="339" y="101"/>
                  <a:pt x="336" y="102"/>
                  <a:pt x="334" y="103"/>
                </a:cubicBezTo>
                <a:cubicBezTo>
                  <a:pt x="330" y="104"/>
                  <a:pt x="327" y="106"/>
                  <a:pt x="325" y="108"/>
                </a:cubicBezTo>
                <a:cubicBezTo>
                  <a:pt x="323" y="110"/>
                  <a:pt x="321" y="113"/>
                  <a:pt x="320" y="116"/>
                </a:cubicBezTo>
                <a:cubicBezTo>
                  <a:pt x="318" y="120"/>
                  <a:pt x="318" y="123"/>
                  <a:pt x="318" y="126"/>
                </a:cubicBezTo>
                <a:cubicBezTo>
                  <a:pt x="319" y="133"/>
                  <a:pt x="322" y="138"/>
                  <a:pt x="326" y="142"/>
                </a:cubicBezTo>
                <a:cubicBezTo>
                  <a:pt x="330" y="145"/>
                  <a:pt x="335" y="148"/>
                  <a:pt x="341" y="148"/>
                </a:cubicBezTo>
                <a:lnTo>
                  <a:pt x="341" y="171"/>
                </a:lnTo>
                <a:cubicBezTo>
                  <a:pt x="337" y="171"/>
                  <a:pt x="335" y="170"/>
                  <a:pt x="333" y="168"/>
                </a:cubicBezTo>
                <a:cubicBezTo>
                  <a:pt x="330" y="166"/>
                  <a:pt x="328" y="164"/>
                  <a:pt x="328" y="161"/>
                </a:cubicBezTo>
                <a:cubicBezTo>
                  <a:pt x="327" y="158"/>
                  <a:pt x="325" y="156"/>
                  <a:pt x="321" y="156"/>
                </a:cubicBezTo>
                <a:cubicBezTo>
                  <a:pt x="318" y="156"/>
                  <a:pt x="317" y="157"/>
                  <a:pt x="317" y="158"/>
                </a:cubicBezTo>
                <a:cubicBezTo>
                  <a:pt x="316" y="159"/>
                  <a:pt x="315" y="160"/>
                  <a:pt x="316" y="163"/>
                </a:cubicBezTo>
                <a:cubicBezTo>
                  <a:pt x="317" y="169"/>
                  <a:pt x="320" y="175"/>
                  <a:pt x="326" y="178"/>
                </a:cubicBezTo>
                <a:cubicBezTo>
                  <a:pt x="330" y="181"/>
                  <a:pt x="335" y="183"/>
                  <a:pt x="341" y="183"/>
                </a:cubicBezTo>
                <a:lnTo>
                  <a:pt x="341" y="185"/>
                </a:lnTo>
                <a:cubicBezTo>
                  <a:pt x="341" y="188"/>
                  <a:pt x="342" y="190"/>
                  <a:pt x="343" y="190"/>
                </a:cubicBezTo>
                <a:cubicBezTo>
                  <a:pt x="345" y="191"/>
                  <a:pt x="346" y="192"/>
                  <a:pt x="348" y="192"/>
                </a:cubicBezTo>
                <a:cubicBezTo>
                  <a:pt x="349" y="192"/>
                  <a:pt x="351" y="191"/>
                  <a:pt x="352" y="190"/>
                </a:cubicBezTo>
                <a:cubicBezTo>
                  <a:pt x="353" y="189"/>
                  <a:pt x="354" y="187"/>
                  <a:pt x="354" y="185"/>
                </a:cubicBezTo>
                <a:lnTo>
                  <a:pt x="354" y="183"/>
                </a:lnTo>
                <a:cubicBezTo>
                  <a:pt x="360" y="182"/>
                  <a:pt x="364" y="180"/>
                  <a:pt x="367" y="177"/>
                </a:cubicBezTo>
                <a:cubicBezTo>
                  <a:pt x="371" y="173"/>
                  <a:pt x="373" y="168"/>
                  <a:pt x="373" y="164"/>
                </a:cubicBezTo>
                <a:cubicBezTo>
                  <a:pt x="373" y="161"/>
                  <a:pt x="373" y="159"/>
                  <a:pt x="373" y="156"/>
                </a:cubicBezTo>
                <a:cubicBezTo>
                  <a:pt x="372" y="154"/>
                  <a:pt x="371" y="151"/>
                  <a:pt x="370" y="148"/>
                </a:cubicBezTo>
                <a:close/>
                <a:moveTo>
                  <a:pt x="424" y="420"/>
                </a:moveTo>
                <a:lnTo>
                  <a:pt x="370" y="420"/>
                </a:lnTo>
                <a:cubicBezTo>
                  <a:pt x="364" y="420"/>
                  <a:pt x="359" y="425"/>
                  <a:pt x="359" y="431"/>
                </a:cubicBezTo>
                <a:lnTo>
                  <a:pt x="359" y="493"/>
                </a:lnTo>
                <a:cubicBezTo>
                  <a:pt x="359" y="499"/>
                  <a:pt x="364" y="504"/>
                  <a:pt x="370" y="504"/>
                </a:cubicBezTo>
                <a:lnTo>
                  <a:pt x="424" y="504"/>
                </a:lnTo>
                <a:cubicBezTo>
                  <a:pt x="430" y="504"/>
                  <a:pt x="435" y="499"/>
                  <a:pt x="435" y="493"/>
                </a:cubicBezTo>
                <a:lnTo>
                  <a:pt x="435" y="431"/>
                </a:lnTo>
                <a:cubicBezTo>
                  <a:pt x="435" y="425"/>
                  <a:pt x="430" y="420"/>
                  <a:pt x="424" y="420"/>
                </a:cubicBezTo>
                <a:close/>
                <a:moveTo>
                  <a:pt x="414" y="483"/>
                </a:moveTo>
                <a:lnTo>
                  <a:pt x="380" y="483"/>
                </a:lnTo>
                <a:lnTo>
                  <a:pt x="380" y="441"/>
                </a:lnTo>
                <a:lnTo>
                  <a:pt x="414" y="441"/>
                </a:lnTo>
                <a:lnTo>
                  <a:pt x="414" y="483"/>
                </a:lnTo>
                <a:close/>
                <a:moveTo>
                  <a:pt x="424" y="240"/>
                </a:moveTo>
                <a:lnTo>
                  <a:pt x="370" y="240"/>
                </a:lnTo>
                <a:cubicBezTo>
                  <a:pt x="364" y="240"/>
                  <a:pt x="359" y="245"/>
                  <a:pt x="359" y="251"/>
                </a:cubicBezTo>
                <a:lnTo>
                  <a:pt x="359" y="390"/>
                </a:lnTo>
                <a:cubicBezTo>
                  <a:pt x="359" y="396"/>
                  <a:pt x="364" y="401"/>
                  <a:pt x="370" y="401"/>
                </a:cubicBezTo>
                <a:lnTo>
                  <a:pt x="424" y="401"/>
                </a:lnTo>
                <a:cubicBezTo>
                  <a:pt x="430" y="401"/>
                  <a:pt x="435" y="396"/>
                  <a:pt x="435" y="390"/>
                </a:cubicBezTo>
                <a:lnTo>
                  <a:pt x="435" y="251"/>
                </a:lnTo>
                <a:cubicBezTo>
                  <a:pt x="435" y="245"/>
                  <a:pt x="430" y="240"/>
                  <a:pt x="424" y="240"/>
                </a:cubicBezTo>
                <a:close/>
                <a:moveTo>
                  <a:pt x="414" y="380"/>
                </a:moveTo>
                <a:lnTo>
                  <a:pt x="380" y="380"/>
                </a:lnTo>
                <a:lnTo>
                  <a:pt x="380" y="261"/>
                </a:lnTo>
                <a:lnTo>
                  <a:pt x="414" y="261"/>
                </a:lnTo>
                <a:lnTo>
                  <a:pt x="414" y="380"/>
                </a:lnTo>
                <a:close/>
                <a:moveTo>
                  <a:pt x="294" y="422"/>
                </a:moveTo>
                <a:cubicBezTo>
                  <a:pt x="271" y="422"/>
                  <a:pt x="253" y="440"/>
                  <a:pt x="253" y="463"/>
                </a:cubicBezTo>
                <a:cubicBezTo>
                  <a:pt x="253" y="486"/>
                  <a:pt x="271" y="504"/>
                  <a:pt x="294" y="504"/>
                </a:cubicBezTo>
                <a:cubicBezTo>
                  <a:pt x="317" y="504"/>
                  <a:pt x="335" y="486"/>
                  <a:pt x="335" y="463"/>
                </a:cubicBezTo>
                <a:cubicBezTo>
                  <a:pt x="335" y="440"/>
                  <a:pt x="317" y="422"/>
                  <a:pt x="294" y="422"/>
                </a:cubicBezTo>
                <a:close/>
                <a:moveTo>
                  <a:pt x="294" y="483"/>
                </a:moveTo>
                <a:cubicBezTo>
                  <a:pt x="283" y="483"/>
                  <a:pt x="274" y="474"/>
                  <a:pt x="274" y="463"/>
                </a:cubicBezTo>
                <a:cubicBezTo>
                  <a:pt x="274" y="452"/>
                  <a:pt x="283" y="443"/>
                  <a:pt x="294" y="443"/>
                </a:cubicBezTo>
                <a:cubicBezTo>
                  <a:pt x="305" y="443"/>
                  <a:pt x="314" y="452"/>
                  <a:pt x="314" y="463"/>
                </a:cubicBezTo>
                <a:cubicBezTo>
                  <a:pt x="314" y="474"/>
                  <a:pt x="305" y="483"/>
                  <a:pt x="294" y="483"/>
                </a:cubicBezTo>
                <a:close/>
                <a:moveTo>
                  <a:pt x="206" y="422"/>
                </a:moveTo>
                <a:cubicBezTo>
                  <a:pt x="183" y="422"/>
                  <a:pt x="164" y="440"/>
                  <a:pt x="164" y="463"/>
                </a:cubicBezTo>
                <a:cubicBezTo>
                  <a:pt x="164" y="486"/>
                  <a:pt x="183" y="504"/>
                  <a:pt x="206" y="504"/>
                </a:cubicBezTo>
                <a:cubicBezTo>
                  <a:pt x="228" y="504"/>
                  <a:pt x="247" y="486"/>
                  <a:pt x="247" y="463"/>
                </a:cubicBezTo>
                <a:cubicBezTo>
                  <a:pt x="247" y="440"/>
                  <a:pt x="228" y="422"/>
                  <a:pt x="206" y="422"/>
                </a:cubicBezTo>
                <a:close/>
                <a:moveTo>
                  <a:pt x="206" y="483"/>
                </a:moveTo>
                <a:cubicBezTo>
                  <a:pt x="195" y="483"/>
                  <a:pt x="186" y="474"/>
                  <a:pt x="186" y="463"/>
                </a:cubicBezTo>
                <a:cubicBezTo>
                  <a:pt x="186" y="452"/>
                  <a:pt x="195" y="443"/>
                  <a:pt x="206" y="443"/>
                </a:cubicBezTo>
                <a:cubicBezTo>
                  <a:pt x="217" y="443"/>
                  <a:pt x="226" y="452"/>
                  <a:pt x="226" y="463"/>
                </a:cubicBezTo>
                <a:cubicBezTo>
                  <a:pt x="226" y="474"/>
                  <a:pt x="217" y="483"/>
                  <a:pt x="206" y="483"/>
                </a:cubicBezTo>
                <a:close/>
                <a:moveTo>
                  <a:pt x="117" y="422"/>
                </a:moveTo>
                <a:cubicBezTo>
                  <a:pt x="95" y="422"/>
                  <a:pt x="76" y="440"/>
                  <a:pt x="76" y="463"/>
                </a:cubicBezTo>
                <a:cubicBezTo>
                  <a:pt x="76" y="486"/>
                  <a:pt x="95" y="504"/>
                  <a:pt x="117" y="504"/>
                </a:cubicBezTo>
                <a:cubicBezTo>
                  <a:pt x="140" y="504"/>
                  <a:pt x="159" y="486"/>
                  <a:pt x="159" y="463"/>
                </a:cubicBezTo>
                <a:cubicBezTo>
                  <a:pt x="159" y="440"/>
                  <a:pt x="140" y="422"/>
                  <a:pt x="117" y="422"/>
                </a:cubicBezTo>
                <a:close/>
                <a:moveTo>
                  <a:pt x="117" y="483"/>
                </a:moveTo>
                <a:cubicBezTo>
                  <a:pt x="106" y="483"/>
                  <a:pt x="97" y="474"/>
                  <a:pt x="97" y="463"/>
                </a:cubicBezTo>
                <a:cubicBezTo>
                  <a:pt x="97" y="452"/>
                  <a:pt x="106" y="443"/>
                  <a:pt x="117" y="443"/>
                </a:cubicBezTo>
                <a:cubicBezTo>
                  <a:pt x="128" y="443"/>
                  <a:pt x="137" y="452"/>
                  <a:pt x="137" y="463"/>
                </a:cubicBezTo>
                <a:cubicBezTo>
                  <a:pt x="137" y="474"/>
                  <a:pt x="128" y="483"/>
                  <a:pt x="117" y="483"/>
                </a:cubicBezTo>
                <a:close/>
                <a:moveTo>
                  <a:pt x="294" y="331"/>
                </a:moveTo>
                <a:cubicBezTo>
                  <a:pt x="271" y="331"/>
                  <a:pt x="253" y="349"/>
                  <a:pt x="253" y="372"/>
                </a:cubicBezTo>
                <a:cubicBezTo>
                  <a:pt x="253" y="395"/>
                  <a:pt x="271" y="413"/>
                  <a:pt x="294" y="413"/>
                </a:cubicBezTo>
                <a:cubicBezTo>
                  <a:pt x="317" y="413"/>
                  <a:pt x="335" y="395"/>
                  <a:pt x="335" y="372"/>
                </a:cubicBezTo>
                <a:cubicBezTo>
                  <a:pt x="335" y="349"/>
                  <a:pt x="317" y="331"/>
                  <a:pt x="294" y="331"/>
                </a:cubicBezTo>
                <a:close/>
                <a:moveTo>
                  <a:pt x="294" y="392"/>
                </a:moveTo>
                <a:cubicBezTo>
                  <a:pt x="283" y="392"/>
                  <a:pt x="274" y="383"/>
                  <a:pt x="274" y="372"/>
                </a:cubicBezTo>
                <a:cubicBezTo>
                  <a:pt x="274" y="361"/>
                  <a:pt x="283" y="352"/>
                  <a:pt x="294" y="352"/>
                </a:cubicBezTo>
                <a:cubicBezTo>
                  <a:pt x="305" y="352"/>
                  <a:pt x="314" y="361"/>
                  <a:pt x="314" y="372"/>
                </a:cubicBezTo>
                <a:cubicBezTo>
                  <a:pt x="314" y="383"/>
                  <a:pt x="305" y="392"/>
                  <a:pt x="294" y="392"/>
                </a:cubicBezTo>
                <a:close/>
                <a:moveTo>
                  <a:pt x="206" y="331"/>
                </a:moveTo>
                <a:cubicBezTo>
                  <a:pt x="183" y="331"/>
                  <a:pt x="164" y="349"/>
                  <a:pt x="164" y="372"/>
                </a:cubicBezTo>
                <a:cubicBezTo>
                  <a:pt x="164" y="395"/>
                  <a:pt x="183" y="413"/>
                  <a:pt x="206" y="413"/>
                </a:cubicBezTo>
                <a:cubicBezTo>
                  <a:pt x="228" y="413"/>
                  <a:pt x="247" y="395"/>
                  <a:pt x="247" y="372"/>
                </a:cubicBezTo>
                <a:cubicBezTo>
                  <a:pt x="247" y="349"/>
                  <a:pt x="228" y="331"/>
                  <a:pt x="206" y="331"/>
                </a:cubicBezTo>
                <a:close/>
                <a:moveTo>
                  <a:pt x="206" y="392"/>
                </a:moveTo>
                <a:cubicBezTo>
                  <a:pt x="195" y="392"/>
                  <a:pt x="186" y="383"/>
                  <a:pt x="186" y="372"/>
                </a:cubicBezTo>
                <a:cubicBezTo>
                  <a:pt x="186" y="361"/>
                  <a:pt x="195" y="352"/>
                  <a:pt x="206" y="352"/>
                </a:cubicBezTo>
                <a:cubicBezTo>
                  <a:pt x="217" y="352"/>
                  <a:pt x="226" y="361"/>
                  <a:pt x="226" y="372"/>
                </a:cubicBezTo>
                <a:cubicBezTo>
                  <a:pt x="226" y="383"/>
                  <a:pt x="217" y="392"/>
                  <a:pt x="206" y="392"/>
                </a:cubicBezTo>
                <a:close/>
                <a:moveTo>
                  <a:pt x="117" y="331"/>
                </a:moveTo>
                <a:cubicBezTo>
                  <a:pt x="95" y="331"/>
                  <a:pt x="76" y="349"/>
                  <a:pt x="76" y="372"/>
                </a:cubicBezTo>
                <a:cubicBezTo>
                  <a:pt x="76" y="395"/>
                  <a:pt x="95" y="413"/>
                  <a:pt x="117" y="413"/>
                </a:cubicBezTo>
                <a:cubicBezTo>
                  <a:pt x="140" y="413"/>
                  <a:pt x="159" y="395"/>
                  <a:pt x="159" y="372"/>
                </a:cubicBezTo>
                <a:cubicBezTo>
                  <a:pt x="159" y="349"/>
                  <a:pt x="140" y="331"/>
                  <a:pt x="117" y="331"/>
                </a:cubicBezTo>
                <a:close/>
                <a:moveTo>
                  <a:pt x="117" y="392"/>
                </a:moveTo>
                <a:cubicBezTo>
                  <a:pt x="106" y="392"/>
                  <a:pt x="97" y="383"/>
                  <a:pt x="97" y="372"/>
                </a:cubicBezTo>
                <a:cubicBezTo>
                  <a:pt x="97" y="361"/>
                  <a:pt x="106" y="352"/>
                  <a:pt x="117" y="352"/>
                </a:cubicBezTo>
                <a:cubicBezTo>
                  <a:pt x="128" y="352"/>
                  <a:pt x="137" y="361"/>
                  <a:pt x="137" y="372"/>
                </a:cubicBezTo>
                <a:cubicBezTo>
                  <a:pt x="137" y="383"/>
                  <a:pt x="128" y="392"/>
                  <a:pt x="117" y="392"/>
                </a:cubicBezTo>
                <a:close/>
                <a:moveTo>
                  <a:pt x="294" y="240"/>
                </a:moveTo>
                <a:cubicBezTo>
                  <a:pt x="271" y="240"/>
                  <a:pt x="253" y="259"/>
                  <a:pt x="253" y="281"/>
                </a:cubicBezTo>
                <a:cubicBezTo>
                  <a:pt x="253" y="304"/>
                  <a:pt x="271" y="323"/>
                  <a:pt x="294" y="323"/>
                </a:cubicBezTo>
                <a:cubicBezTo>
                  <a:pt x="317" y="323"/>
                  <a:pt x="335" y="304"/>
                  <a:pt x="335" y="281"/>
                </a:cubicBezTo>
                <a:cubicBezTo>
                  <a:pt x="335" y="259"/>
                  <a:pt x="317" y="240"/>
                  <a:pt x="294" y="240"/>
                </a:cubicBezTo>
                <a:close/>
                <a:moveTo>
                  <a:pt x="294" y="301"/>
                </a:moveTo>
                <a:cubicBezTo>
                  <a:pt x="283" y="301"/>
                  <a:pt x="274" y="292"/>
                  <a:pt x="274" y="281"/>
                </a:cubicBezTo>
                <a:cubicBezTo>
                  <a:pt x="274" y="270"/>
                  <a:pt x="283" y="261"/>
                  <a:pt x="294" y="261"/>
                </a:cubicBezTo>
                <a:cubicBezTo>
                  <a:pt x="305" y="261"/>
                  <a:pt x="314" y="270"/>
                  <a:pt x="314" y="281"/>
                </a:cubicBezTo>
                <a:cubicBezTo>
                  <a:pt x="314" y="292"/>
                  <a:pt x="305" y="301"/>
                  <a:pt x="294" y="301"/>
                </a:cubicBezTo>
                <a:close/>
                <a:moveTo>
                  <a:pt x="206" y="240"/>
                </a:moveTo>
                <a:cubicBezTo>
                  <a:pt x="183" y="240"/>
                  <a:pt x="164" y="259"/>
                  <a:pt x="164" y="281"/>
                </a:cubicBezTo>
                <a:cubicBezTo>
                  <a:pt x="164" y="304"/>
                  <a:pt x="183" y="323"/>
                  <a:pt x="206" y="323"/>
                </a:cubicBezTo>
                <a:cubicBezTo>
                  <a:pt x="228" y="323"/>
                  <a:pt x="247" y="304"/>
                  <a:pt x="247" y="281"/>
                </a:cubicBezTo>
                <a:cubicBezTo>
                  <a:pt x="247" y="259"/>
                  <a:pt x="228" y="240"/>
                  <a:pt x="206" y="240"/>
                </a:cubicBezTo>
                <a:close/>
                <a:moveTo>
                  <a:pt x="206" y="301"/>
                </a:moveTo>
                <a:cubicBezTo>
                  <a:pt x="195" y="301"/>
                  <a:pt x="186" y="292"/>
                  <a:pt x="186" y="281"/>
                </a:cubicBezTo>
                <a:cubicBezTo>
                  <a:pt x="186" y="270"/>
                  <a:pt x="195" y="261"/>
                  <a:pt x="206" y="261"/>
                </a:cubicBezTo>
                <a:cubicBezTo>
                  <a:pt x="217" y="261"/>
                  <a:pt x="226" y="270"/>
                  <a:pt x="226" y="281"/>
                </a:cubicBezTo>
                <a:cubicBezTo>
                  <a:pt x="226" y="292"/>
                  <a:pt x="217" y="301"/>
                  <a:pt x="206" y="301"/>
                </a:cubicBezTo>
                <a:close/>
                <a:moveTo>
                  <a:pt x="117" y="240"/>
                </a:moveTo>
                <a:cubicBezTo>
                  <a:pt x="95" y="240"/>
                  <a:pt x="76" y="259"/>
                  <a:pt x="76" y="281"/>
                </a:cubicBezTo>
                <a:cubicBezTo>
                  <a:pt x="76" y="304"/>
                  <a:pt x="95" y="323"/>
                  <a:pt x="117" y="323"/>
                </a:cubicBezTo>
                <a:cubicBezTo>
                  <a:pt x="140" y="323"/>
                  <a:pt x="159" y="304"/>
                  <a:pt x="159" y="281"/>
                </a:cubicBezTo>
                <a:cubicBezTo>
                  <a:pt x="159" y="259"/>
                  <a:pt x="140" y="240"/>
                  <a:pt x="117" y="240"/>
                </a:cubicBezTo>
                <a:close/>
                <a:moveTo>
                  <a:pt x="117" y="301"/>
                </a:moveTo>
                <a:cubicBezTo>
                  <a:pt x="106" y="301"/>
                  <a:pt x="97" y="292"/>
                  <a:pt x="97" y="281"/>
                </a:cubicBezTo>
                <a:cubicBezTo>
                  <a:pt x="97" y="270"/>
                  <a:pt x="106" y="261"/>
                  <a:pt x="117" y="261"/>
                </a:cubicBezTo>
                <a:cubicBezTo>
                  <a:pt x="128" y="261"/>
                  <a:pt x="137" y="270"/>
                  <a:pt x="137" y="281"/>
                </a:cubicBezTo>
                <a:cubicBezTo>
                  <a:pt x="137" y="292"/>
                  <a:pt x="128" y="301"/>
                  <a:pt x="117" y="301"/>
                </a:cubicBezTo>
                <a:close/>
                <a:moveTo>
                  <a:pt x="94" y="219"/>
                </a:moveTo>
                <a:lnTo>
                  <a:pt x="418" y="219"/>
                </a:lnTo>
                <a:cubicBezTo>
                  <a:pt x="423" y="219"/>
                  <a:pt x="428" y="214"/>
                  <a:pt x="428" y="208"/>
                </a:cubicBezTo>
                <a:lnTo>
                  <a:pt x="428" y="76"/>
                </a:lnTo>
                <a:cubicBezTo>
                  <a:pt x="428" y="70"/>
                  <a:pt x="423" y="65"/>
                  <a:pt x="418" y="65"/>
                </a:cubicBezTo>
                <a:lnTo>
                  <a:pt x="94" y="65"/>
                </a:lnTo>
                <a:cubicBezTo>
                  <a:pt x="88" y="65"/>
                  <a:pt x="83" y="70"/>
                  <a:pt x="83" y="76"/>
                </a:cubicBezTo>
                <a:lnTo>
                  <a:pt x="83" y="208"/>
                </a:lnTo>
                <a:cubicBezTo>
                  <a:pt x="83" y="214"/>
                  <a:pt x="88" y="219"/>
                  <a:pt x="94" y="219"/>
                </a:cubicBezTo>
                <a:close/>
                <a:moveTo>
                  <a:pt x="104" y="86"/>
                </a:moveTo>
                <a:lnTo>
                  <a:pt x="407" y="86"/>
                </a:lnTo>
                <a:lnTo>
                  <a:pt x="407" y="198"/>
                </a:lnTo>
                <a:lnTo>
                  <a:pt x="104" y="198"/>
                </a:lnTo>
                <a:lnTo>
                  <a:pt x="104" y="86"/>
                </a:lnTo>
                <a:close/>
                <a:moveTo>
                  <a:pt x="77" y="0"/>
                </a:moveTo>
                <a:lnTo>
                  <a:pt x="450" y="0"/>
                </a:lnTo>
                <a:cubicBezTo>
                  <a:pt x="472" y="0"/>
                  <a:pt x="491" y="8"/>
                  <a:pt x="505" y="22"/>
                </a:cubicBezTo>
                <a:cubicBezTo>
                  <a:pt x="519" y="36"/>
                  <a:pt x="527" y="55"/>
                  <a:pt x="527" y="77"/>
                </a:cubicBezTo>
                <a:lnTo>
                  <a:pt x="527" y="523"/>
                </a:lnTo>
                <a:cubicBezTo>
                  <a:pt x="527" y="544"/>
                  <a:pt x="519" y="563"/>
                  <a:pt x="505" y="577"/>
                </a:cubicBezTo>
                <a:cubicBezTo>
                  <a:pt x="491" y="591"/>
                  <a:pt x="472" y="600"/>
                  <a:pt x="450" y="600"/>
                </a:cubicBezTo>
                <a:lnTo>
                  <a:pt x="77" y="600"/>
                </a:lnTo>
                <a:cubicBezTo>
                  <a:pt x="56" y="600"/>
                  <a:pt x="36" y="591"/>
                  <a:pt x="22" y="577"/>
                </a:cubicBezTo>
                <a:cubicBezTo>
                  <a:pt x="8" y="563"/>
                  <a:pt x="0" y="544"/>
                  <a:pt x="0" y="523"/>
                </a:cubicBezTo>
                <a:lnTo>
                  <a:pt x="0" y="77"/>
                </a:lnTo>
                <a:cubicBezTo>
                  <a:pt x="0" y="55"/>
                  <a:pt x="8" y="36"/>
                  <a:pt x="22" y="22"/>
                </a:cubicBezTo>
                <a:cubicBezTo>
                  <a:pt x="36" y="8"/>
                  <a:pt x="56" y="0"/>
                  <a:pt x="77" y="0"/>
                </a:cubicBezTo>
                <a:close/>
                <a:moveTo>
                  <a:pt x="485" y="558"/>
                </a:moveTo>
                <a:cubicBezTo>
                  <a:pt x="494" y="549"/>
                  <a:pt x="499" y="537"/>
                  <a:pt x="499" y="523"/>
                </a:cubicBezTo>
                <a:lnTo>
                  <a:pt x="499" y="77"/>
                </a:lnTo>
                <a:cubicBezTo>
                  <a:pt x="499" y="63"/>
                  <a:pt x="494" y="51"/>
                  <a:pt x="485" y="42"/>
                </a:cubicBezTo>
                <a:cubicBezTo>
                  <a:pt x="476" y="33"/>
                  <a:pt x="464" y="28"/>
                  <a:pt x="450" y="28"/>
                </a:cubicBezTo>
                <a:lnTo>
                  <a:pt x="77" y="28"/>
                </a:lnTo>
                <a:cubicBezTo>
                  <a:pt x="63" y="28"/>
                  <a:pt x="51" y="33"/>
                  <a:pt x="42" y="42"/>
                </a:cubicBezTo>
                <a:cubicBezTo>
                  <a:pt x="33" y="51"/>
                  <a:pt x="28" y="63"/>
                  <a:pt x="28" y="77"/>
                </a:cubicBezTo>
                <a:lnTo>
                  <a:pt x="28" y="523"/>
                </a:lnTo>
                <a:cubicBezTo>
                  <a:pt x="28" y="537"/>
                  <a:pt x="33" y="549"/>
                  <a:pt x="42" y="558"/>
                </a:cubicBezTo>
                <a:cubicBezTo>
                  <a:pt x="51" y="567"/>
                  <a:pt x="63" y="572"/>
                  <a:pt x="77" y="572"/>
                </a:cubicBezTo>
                <a:lnTo>
                  <a:pt x="450" y="572"/>
                </a:lnTo>
                <a:cubicBezTo>
                  <a:pt x="464" y="572"/>
                  <a:pt x="476" y="567"/>
                  <a:pt x="485" y="558"/>
                </a:cubicBezTo>
                <a:close/>
                <a:moveTo>
                  <a:pt x="354" y="171"/>
                </a:moveTo>
                <a:lnTo>
                  <a:pt x="354" y="151"/>
                </a:lnTo>
                <a:cubicBezTo>
                  <a:pt x="356" y="152"/>
                  <a:pt x="358" y="153"/>
                  <a:pt x="359" y="154"/>
                </a:cubicBezTo>
                <a:cubicBezTo>
                  <a:pt x="360" y="156"/>
                  <a:pt x="361" y="159"/>
                  <a:pt x="361" y="163"/>
                </a:cubicBezTo>
                <a:lnTo>
                  <a:pt x="361" y="163"/>
                </a:lnTo>
                <a:cubicBezTo>
                  <a:pt x="361" y="163"/>
                  <a:pt x="361" y="164"/>
                  <a:pt x="361" y="165"/>
                </a:cubicBezTo>
                <a:cubicBezTo>
                  <a:pt x="360" y="166"/>
                  <a:pt x="360" y="167"/>
                  <a:pt x="359" y="168"/>
                </a:cubicBezTo>
                <a:cubicBezTo>
                  <a:pt x="359" y="169"/>
                  <a:pt x="357" y="170"/>
                  <a:pt x="356" y="170"/>
                </a:cubicBezTo>
                <a:cubicBezTo>
                  <a:pt x="356" y="171"/>
                  <a:pt x="355" y="171"/>
                  <a:pt x="354" y="171"/>
                </a:cubicBezTo>
                <a:close/>
                <a:moveTo>
                  <a:pt x="331" y="126"/>
                </a:moveTo>
                <a:cubicBezTo>
                  <a:pt x="330" y="122"/>
                  <a:pt x="332" y="119"/>
                  <a:pt x="334" y="117"/>
                </a:cubicBezTo>
                <a:cubicBezTo>
                  <a:pt x="336" y="115"/>
                  <a:pt x="338" y="114"/>
                  <a:pt x="341" y="113"/>
                </a:cubicBezTo>
                <a:lnTo>
                  <a:pt x="341" y="136"/>
                </a:lnTo>
                <a:cubicBezTo>
                  <a:pt x="340" y="136"/>
                  <a:pt x="339" y="135"/>
                  <a:pt x="338" y="135"/>
                </a:cubicBezTo>
                <a:cubicBezTo>
                  <a:pt x="336" y="134"/>
                  <a:pt x="334" y="133"/>
                  <a:pt x="333" y="132"/>
                </a:cubicBezTo>
                <a:cubicBezTo>
                  <a:pt x="332" y="131"/>
                  <a:pt x="332" y="130"/>
                  <a:pt x="331" y="129"/>
                </a:cubicBezTo>
                <a:cubicBezTo>
                  <a:pt x="331" y="128"/>
                  <a:pt x="331" y="127"/>
                  <a:pt x="331" y="126"/>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8" name="Freeform 34">
            <a:extLst>
              <a:ext uri="{FF2B5EF4-FFF2-40B4-BE49-F238E27FC236}">
                <a16:creationId xmlns:a16="http://schemas.microsoft.com/office/drawing/2014/main" id="{EB962FB6-6AE3-4833-A38E-35DF59D6F12B}"/>
              </a:ext>
            </a:extLst>
          </p:cNvPr>
          <p:cNvSpPr>
            <a:spLocks noEditPoints="1"/>
          </p:cNvSpPr>
          <p:nvPr/>
        </p:nvSpPr>
        <p:spPr bwMode="auto">
          <a:xfrm>
            <a:off x="6492397" y="6043613"/>
            <a:ext cx="187325" cy="295275"/>
          </a:xfrm>
          <a:custGeom>
            <a:avLst/>
            <a:gdLst>
              <a:gd name="T0" fmla="*/ 442 w 494"/>
              <a:gd name="T1" fmla="*/ 4 h 775"/>
              <a:gd name="T2" fmla="*/ 435 w 494"/>
              <a:gd name="T3" fmla="*/ 0 h 775"/>
              <a:gd name="T4" fmla="*/ 428 w 494"/>
              <a:gd name="T5" fmla="*/ 0 h 775"/>
              <a:gd name="T6" fmla="*/ 188 w 494"/>
              <a:gd name="T7" fmla="*/ 218 h 775"/>
              <a:gd name="T8" fmla="*/ 15 w 494"/>
              <a:gd name="T9" fmla="*/ 448 h 775"/>
              <a:gd name="T10" fmla="*/ 14 w 494"/>
              <a:gd name="T11" fmla="*/ 454 h 775"/>
              <a:gd name="T12" fmla="*/ 15 w 494"/>
              <a:gd name="T13" fmla="*/ 460 h 775"/>
              <a:gd name="T14" fmla="*/ 18 w 494"/>
              <a:gd name="T15" fmla="*/ 464 h 775"/>
              <a:gd name="T16" fmla="*/ 24 w 494"/>
              <a:gd name="T17" fmla="*/ 467 h 775"/>
              <a:gd name="T18" fmla="*/ 34 w 494"/>
              <a:gd name="T19" fmla="*/ 467 h 775"/>
              <a:gd name="T20" fmla="*/ 169 w 494"/>
              <a:gd name="T21" fmla="*/ 429 h 775"/>
              <a:gd name="T22" fmla="*/ 340 w 494"/>
              <a:gd name="T23" fmla="*/ 477 h 775"/>
              <a:gd name="T24" fmla="*/ 379 w 494"/>
              <a:gd name="T25" fmla="*/ 611 h 775"/>
              <a:gd name="T26" fmla="*/ 383 w 494"/>
              <a:gd name="T27" fmla="*/ 617 h 775"/>
              <a:gd name="T28" fmla="*/ 388 w 494"/>
              <a:gd name="T29" fmla="*/ 619 h 775"/>
              <a:gd name="T30" fmla="*/ 396 w 494"/>
              <a:gd name="T31" fmla="*/ 619 h 775"/>
              <a:gd name="T32" fmla="*/ 402 w 494"/>
              <a:gd name="T33" fmla="*/ 615 h 775"/>
              <a:gd name="T34" fmla="*/ 491 w 494"/>
              <a:gd name="T35" fmla="*/ 397 h 775"/>
              <a:gd name="T36" fmla="*/ 478 w 494"/>
              <a:gd name="T37" fmla="*/ 108 h 775"/>
              <a:gd name="T38" fmla="*/ 251 w 494"/>
              <a:gd name="T39" fmla="*/ 481 h 775"/>
              <a:gd name="T40" fmla="*/ 195 w 494"/>
              <a:gd name="T41" fmla="*/ 564 h 775"/>
              <a:gd name="T42" fmla="*/ 217 w 494"/>
              <a:gd name="T43" fmla="*/ 466 h 775"/>
              <a:gd name="T44" fmla="*/ 191 w 494"/>
              <a:gd name="T45" fmla="*/ 462 h 775"/>
              <a:gd name="T46" fmla="*/ 116 w 494"/>
              <a:gd name="T47" fmla="*/ 556 h 775"/>
              <a:gd name="T48" fmla="*/ 8 w 494"/>
              <a:gd name="T49" fmla="*/ 661 h 775"/>
              <a:gd name="T50" fmla="*/ 121 w 494"/>
              <a:gd name="T51" fmla="*/ 736 h 775"/>
              <a:gd name="T52" fmla="*/ 254 w 494"/>
              <a:gd name="T53" fmla="*/ 767 h 775"/>
              <a:gd name="T54" fmla="*/ 256 w 494"/>
              <a:gd name="T55" fmla="*/ 616 h 775"/>
              <a:gd name="T56" fmla="*/ 272 w 494"/>
              <a:gd name="T57" fmla="*/ 497 h 775"/>
              <a:gd name="T58" fmla="*/ 99 w 494"/>
              <a:gd name="T59" fmla="*/ 596 h 775"/>
              <a:gd name="T60" fmla="*/ 143 w 494"/>
              <a:gd name="T61" fmla="*/ 587 h 775"/>
              <a:gd name="T62" fmla="*/ 215 w 494"/>
              <a:gd name="T63" fmla="*/ 618 h 775"/>
              <a:gd name="T64" fmla="*/ 228 w 494"/>
              <a:gd name="T65" fmla="*/ 653 h 775"/>
              <a:gd name="T66" fmla="*/ 272 w 494"/>
              <a:gd name="T67" fmla="*/ 712 h 775"/>
              <a:gd name="T68" fmla="*/ 179 w 494"/>
              <a:gd name="T69" fmla="*/ 721 h 775"/>
              <a:gd name="T70" fmla="*/ 173 w 494"/>
              <a:gd name="T71" fmla="*/ 716 h 775"/>
              <a:gd name="T72" fmla="*/ 166 w 494"/>
              <a:gd name="T73" fmla="*/ 715 h 775"/>
              <a:gd name="T74" fmla="*/ 104 w 494"/>
              <a:gd name="T75" fmla="*/ 687 h 775"/>
              <a:gd name="T76" fmla="*/ 97 w 494"/>
              <a:gd name="T77" fmla="*/ 683 h 775"/>
              <a:gd name="T78" fmla="*/ 62 w 494"/>
              <a:gd name="T79" fmla="*/ 680 h 775"/>
              <a:gd name="T80" fmla="*/ 64 w 494"/>
              <a:gd name="T81" fmla="*/ 582 h 775"/>
              <a:gd name="T82" fmla="*/ 99 w 494"/>
              <a:gd name="T83" fmla="*/ 596 h 775"/>
              <a:gd name="T84" fmla="*/ 281 w 494"/>
              <a:gd name="T85" fmla="*/ 178 h 775"/>
              <a:gd name="T86" fmla="*/ 370 w 494"/>
              <a:gd name="T87" fmla="*/ 271 h 775"/>
              <a:gd name="T88" fmla="*/ 409 w 494"/>
              <a:gd name="T89" fmla="*/ 233 h 775"/>
              <a:gd name="T90" fmla="*/ 409 w 494"/>
              <a:gd name="T91" fmla="*/ 180 h 775"/>
              <a:gd name="T92" fmla="*/ 328 w 494"/>
              <a:gd name="T93" fmla="*/ 244 h 775"/>
              <a:gd name="T94" fmla="*/ 361 w 494"/>
              <a:gd name="T95" fmla="*/ 168 h 775"/>
              <a:gd name="T96" fmla="*/ 463 w 494"/>
              <a:gd name="T97" fmla="*/ 404 h 775"/>
              <a:gd name="T98" fmla="*/ 437 w 494"/>
              <a:gd name="T99" fmla="*/ 358 h 775"/>
              <a:gd name="T100" fmla="*/ 340 w 494"/>
              <a:gd name="T101" fmla="*/ 440 h 775"/>
              <a:gd name="T102" fmla="*/ 186 w 494"/>
              <a:gd name="T103" fmla="*/ 377 h 775"/>
              <a:gd name="T104" fmla="*/ 213 w 494"/>
              <a:gd name="T105" fmla="*/ 232 h 775"/>
              <a:gd name="T106" fmla="*/ 452 w 494"/>
              <a:gd name="T107" fmla="*/ 121 h 775"/>
              <a:gd name="T108" fmla="*/ 178 w 494"/>
              <a:gd name="T109" fmla="*/ 250 h 775"/>
              <a:gd name="T110" fmla="*/ 125 w 494"/>
              <a:gd name="T111" fmla="*/ 264 h 775"/>
              <a:gd name="T112" fmla="*/ 371 w 494"/>
              <a:gd name="T113" fmla="*/ 55 h 775"/>
              <a:gd name="T114" fmla="*/ 321 w 494"/>
              <a:gd name="T115" fmla="*/ 483 h 775"/>
              <a:gd name="T116" fmla="*/ 412 w 494"/>
              <a:gd name="T117" fmla="*/ 188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94" h="775">
                <a:moveTo>
                  <a:pt x="445" y="7"/>
                </a:moveTo>
                <a:cubicBezTo>
                  <a:pt x="444" y="6"/>
                  <a:pt x="444" y="6"/>
                  <a:pt x="444" y="6"/>
                </a:cubicBezTo>
                <a:cubicBezTo>
                  <a:pt x="443" y="5"/>
                  <a:pt x="443" y="4"/>
                  <a:pt x="442" y="4"/>
                </a:cubicBezTo>
                <a:cubicBezTo>
                  <a:pt x="441" y="3"/>
                  <a:pt x="441" y="3"/>
                  <a:pt x="440" y="2"/>
                </a:cubicBezTo>
                <a:cubicBezTo>
                  <a:pt x="439" y="1"/>
                  <a:pt x="439" y="1"/>
                  <a:pt x="438" y="1"/>
                </a:cubicBezTo>
                <a:cubicBezTo>
                  <a:pt x="437" y="0"/>
                  <a:pt x="436" y="0"/>
                  <a:pt x="435" y="0"/>
                </a:cubicBezTo>
                <a:cubicBezTo>
                  <a:pt x="434" y="0"/>
                  <a:pt x="433" y="0"/>
                  <a:pt x="433" y="0"/>
                </a:cubicBezTo>
                <a:cubicBezTo>
                  <a:pt x="431" y="0"/>
                  <a:pt x="430" y="0"/>
                  <a:pt x="430" y="0"/>
                </a:cubicBezTo>
                <a:lnTo>
                  <a:pt x="428" y="0"/>
                </a:lnTo>
                <a:cubicBezTo>
                  <a:pt x="423" y="2"/>
                  <a:pt x="381" y="15"/>
                  <a:pt x="332" y="45"/>
                </a:cubicBezTo>
                <a:cubicBezTo>
                  <a:pt x="268" y="84"/>
                  <a:pt x="224" y="131"/>
                  <a:pt x="201" y="185"/>
                </a:cubicBezTo>
                <a:cubicBezTo>
                  <a:pt x="196" y="195"/>
                  <a:pt x="192" y="206"/>
                  <a:pt x="188" y="218"/>
                </a:cubicBezTo>
                <a:lnTo>
                  <a:pt x="112" y="238"/>
                </a:lnTo>
                <a:cubicBezTo>
                  <a:pt x="107" y="239"/>
                  <a:pt x="104" y="242"/>
                  <a:pt x="102" y="246"/>
                </a:cubicBezTo>
                <a:lnTo>
                  <a:pt x="15" y="448"/>
                </a:lnTo>
                <a:lnTo>
                  <a:pt x="15" y="450"/>
                </a:lnTo>
                <a:cubicBezTo>
                  <a:pt x="14" y="450"/>
                  <a:pt x="14" y="451"/>
                  <a:pt x="14" y="452"/>
                </a:cubicBezTo>
                <a:cubicBezTo>
                  <a:pt x="14" y="452"/>
                  <a:pt x="14" y="453"/>
                  <a:pt x="14" y="454"/>
                </a:cubicBezTo>
                <a:cubicBezTo>
                  <a:pt x="14" y="455"/>
                  <a:pt x="14" y="456"/>
                  <a:pt x="15" y="457"/>
                </a:cubicBezTo>
                <a:cubicBezTo>
                  <a:pt x="15" y="457"/>
                  <a:pt x="15" y="458"/>
                  <a:pt x="15" y="459"/>
                </a:cubicBezTo>
                <a:lnTo>
                  <a:pt x="15" y="460"/>
                </a:lnTo>
                <a:lnTo>
                  <a:pt x="16" y="460"/>
                </a:lnTo>
                <a:cubicBezTo>
                  <a:pt x="16" y="461"/>
                  <a:pt x="17" y="462"/>
                  <a:pt x="17" y="462"/>
                </a:cubicBezTo>
                <a:cubicBezTo>
                  <a:pt x="17" y="463"/>
                  <a:pt x="18" y="463"/>
                  <a:pt x="18" y="464"/>
                </a:cubicBezTo>
                <a:cubicBezTo>
                  <a:pt x="19" y="465"/>
                  <a:pt x="20" y="465"/>
                  <a:pt x="21" y="466"/>
                </a:cubicBezTo>
                <a:lnTo>
                  <a:pt x="22" y="466"/>
                </a:lnTo>
                <a:lnTo>
                  <a:pt x="24" y="467"/>
                </a:lnTo>
                <a:cubicBezTo>
                  <a:pt x="25" y="468"/>
                  <a:pt x="26" y="468"/>
                  <a:pt x="26" y="468"/>
                </a:cubicBezTo>
                <a:lnTo>
                  <a:pt x="28" y="468"/>
                </a:lnTo>
                <a:cubicBezTo>
                  <a:pt x="30" y="468"/>
                  <a:pt x="32" y="468"/>
                  <a:pt x="34" y="467"/>
                </a:cubicBezTo>
                <a:lnTo>
                  <a:pt x="159" y="400"/>
                </a:lnTo>
                <a:lnTo>
                  <a:pt x="160" y="417"/>
                </a:lnTo>
                <a:cubicBezTo>
                  <a:pt x="161" y="423"/>
                  <a:pt x="164" y="427"/>
                  <a:pt x="169" y="429"/>
                </a:cubicBezTo>
                <a:lnTo>
                  <a:pt x="311" y="491"/>
                </a:lnTo>
                <a:cubicBezTo>
                  <a:pt x="316" y="493"/>
                  <a:pt x="322" y="492"/>
                  <a:pt x="326" y="489"/>
                </a:cubicBezTo>
                <a:lnTo>
                  <a:pt x="340" y="477"/>
                </a:lnTo>
                <a:lnTo>
                  <a:pt x="378" y="610"/>
                </a:lnTo>
                <a:lnTo>
                  <a:pt x="378" y="611"/>
                </a:lnTo>
                <a:lnTo>
                  <a:pt x="379" y="611"/>
                </a:lnTo>
                <a:cubicBezTo>
                  <a:pt x="379" y="612"/>
                  <a:pt x="379" y="612"/>
                  <a:pt x="380" y="613"/>
                </a:cubicBezTo>
                <a:cubicBezTo>
                  <a:pt x="380" y="613"/>
                  <a:pt x="380" y="614"/>
                  <a:pt x="381" y="615"/>
                </a:cubicBezTo>
                <a:cubicBezTo>
                  <a:pt x="382" y="616"/>
                  <a:pt x="382" y="616"/>
                  <a:pt x="383" y="617"/>
                </a:cubicBezTo>
                <a:cubicBezTo>
                  <a:pt x="384" y="617"/>
                  <a:pt x="384" y="618"/>
                  <a:pt x="385" y="618"/>
                </a:cubicBezTo>
                <a:lnTo>
                  <a:pt x="386" y="619"/>
                </a:lnTo>
                <a:cubicBezTo>
                  <a:pt x="387" y="619"/>
                  <a:pt x="388" y="619"/>
                  <a:pt x="388" y="619"/>
                </a:cubicBezTo>
                <a:cubicBezTo>
                  <a:pt x="389" y="619"/>
                  <a:pt x="390" y="620"/>
                  <a:pt x="391" y="620"/>
                </a:cubicBezTo>
                <a:cubicBezTo>
                  <a:pt x="392" y="620"/>
                  <a:pt x="393" y="620"/>
                  <a:pt x="393" y="620"/>
                </a:cubicBezTo>
                <a:cubicBezTo>
                  <a:pt x="394" y="620"/>
                  <a:pt x="395" y="620"/>
                  <a:pt x="396" y="619"/>
                </a:cubicBezTo>
                <a:lnTo>
                  <a:pt x="397" y="619"/>
                </a:lnTo>
                <a:cubicBezTo>
                  <a:pt x="399" y="618"/>
                  <a:pt x="400" y="617"/>
                  <a:pt x="402" y="616"/>
                </a:cubicBezTo>
                <a:lnTo>
                  <a:pt x="402" y="615"/>
                </a:lnTo>
                <a:cubicBezTo>
                  <a:pt x="403" y="614"/>
                  <a:pt x="404" y="613"/>
                  <a:pt x="404" y="612"/>
                </a:cubicBezTo>
                <a:lnTo>
                  <a:pt x="492" y="409"/>
                </a:lnTo>
                <a:cubicBezTo>
                  <a:pt x="493" y="405"/>
                  <a:pt x="493" y="401"/>
                  <a:pt x="491" y="397"/>
                </a:cubicBezTo>
                <a:lnTo>
                  <a:pt x="453" y="328"/>
                </a:lnTo>
                <a:cubicBezTo>
                  <a:pt x="458" y="318"/>
                  <a:pt x="463" y="308"/>
                  <a:pt x="467" y="299"/>
                </a:cubicBezTo>
                <a:cubicBezTo>
                  <a:pt x="490" y="245"/>
                  <a:pt x="494" y="181"/>
                  <a:pt x="478" y="108"/>
                </a:cubicBezTo>
                <a:cubicBezTo>
                  <a:pt x="466" y="50"/>
                  <a:pt x="446" y="9"/>
                  <a:pt x="445" y="7"/>
                </a:cubicBezTo>
                <a:close/>
                <a:moveTo>
                  <a:pt x="262" y="480"/>
                </a:moveTo>
                <a:cubicBezTo>
                  <a:pt x="258" y="479"/>
                  <a:pt x="254" y="479"/>
                  <a:pt x="251" y="481"/>
                </a:cubicBezTo>
                <a:cubicBezTo>
                  <a:pt x="248" y="483"/>
                  <a:pt x="246" y="486"/>
                  <a:pt x="245" y="490"/>
                </a:cubicBezTo>
                <a:lnTo>
                  <a:pt x="220" y="580"/>
                </a:lnTo>
                <a:cubicBezTo>
                  <a:pt x="213" y="574"/>
                  <a:pt x="205" y="568"/>
                  <a:pt x="195" y="564"/>
                </a:cubicBezTo>
                <a:cubicBezTo>
                  <a:pt x="186" y="560"/>
                  <a:pt x="176" y="558"/>
                  <a:pt x="166" y="557"/>
                </a:cubicBezTo>
                <a:lnTo>
                  <a:pt x="215" y="477"/>
                </a:lnTo>
                <a:cubicBezTo>
                  <a:pt x="217" y="474"/>
                  <a:pt x="218" y="470"/>
                  <a:pt x="217" y="466"/>
                </a:cubicBezTo>
                <a:cubicBezTo>
                  <a:pt x="216" y="463"/>
                  <a:pt x="214" y="459"/>
                  <a:pt x="211" y="457"/>
                </a:cubicBezTo>
                <a:cubicBezTo>
                  <a:pt x="207" y="455"/>
                  <a:pt x="204" y="455"/>
                  <a:pt x="200" y="456"/>
                </a:cubicBezTo>
                <a:cubicBezTo>
                  <a:pt x="196" y="457"/>
                  <a:pt x="193" y="459"/>
                  <a:pt x="191" y="462"/>
                </a:cubicBezTo>
                <a:lnTo>
                  <a:pt x="130" y="561"/>
                </a:lnTo>
                <a:cubicBezTo>
                  <a:pt x="129" y="561"/>
                  <a:pt x="128" y="562"/>
                  <a:pt x="127" y="562"/>
                </a:cubicBezTo>
                <a:cubicBezTo>
                  <a:pt x="123" y="560"/>
                  <a:pt x="119" y="558"/>
                  <a:pt x="116" y="556"/>
                </a:cubicBezTo>
                <a:cubicBezTo>
                  <a:pt x="96" y="547"/>
                  <a:pt x="73" y="547"/>
                  <a:pt x="53" y="555"/>
                </a:cubicBezTo>
                <a:cubicBezTo>
                  <a:pt x="33" y="563"/>
                  <a:pt x="17" y="579"/>
                  <a:pt x="8" y="599"/>
                </a:cubicBezTo>
                <a:cubicBezTo>
                  <a:pt x="0" y="619"/>
                  <a:pt x="0" y="641"/>
                  <a:pt x="8" y="661"/>
                </a:cubicBezTo>
                <a:cubicBezTo>
                  <a:pt x="16" y="681"/>
                  <a:pt x="31" y="697"/>
                  <a:pt x="51" y="706"/>
                </a:cubicBezTo>
                <a:cubicBezTo>
                  <a:pt x="63" y="711"/>
                  <a:pt x="75" y="713"/>
                  <a:pt x="88" y="712"/>
                </a:cubicBezTo>
                <a:cubicBezTo>
                  <a:pt x="98" y="723"/>
                  <a:pt x="109" y="731"/>
                  <a:pt x="121" y="736"/>
                </a:cubicBezTo>
                <a:cubicBezTo>
                  <a:pt x="133" y="741"/>
                  <a:pt x="147" y="744"/>
                  <a:pt x="161" y="743"/>
                </a:cubicBezTo>
                <a:cubicBezTo>
                  <a:pt x="169" y="753"/>
                  <a:pt x="180" y="761"/>
                  <a:pt x="191" y="766"/>
                </a:cubicBezTo>
                <a:cubicBezTo>
                  <a:pt x="211" y="775"/>
                  <a:pt x="233" y="775"/>
                  <a:pt x="254" y="767"/>
                </a:cubicBezTo>
                <a:cubicBezTo>
                  <a:pt x="274" y="759"/>
                  <a:pt x="290" y="744"/>
                  <a:pt x="298" y="724"/>
                </a:cubicBezTo>
                <a:cubicBezTo>
                  <a:pt x="307" y="704"/>
                  <a:pt x="307" y="681"/>
                  <a:pt x="299" y="661"/>
                </a:cubicBezTo>
                <a:cubicBezTo>
                  <a:pt x="291" y="641"/>
                  <a:pt x="276" y="625"/>
                  <a:pt x="256" y="616"/>
                </a:cubicBezTo>
                <a:cubicBezTo>
                  <a:pt x="252" y="615"/>
                  <a:pt x="248" y="613"/>
                  <a:pt x="244" y="612"/>
                </a:cubicBezTo>
                <a:cubicBezTo>
                  <a:pt x="243" y="611"/>
                  <a:pt x="243" y="610"/>
                  <a:pt x="242" y="609"/>
                </a:cubicBezTo>
                <a:lnTo>
                  <a:pt x="272" y="497"/>
                </a:lnTo>
                <a:cubicBezTo>
                  <a:pt x="273" y="493"/>
                  <a:pt x="273" y="489"/>
                  <a:pt x="271" y="486"/>
                </a:cubicBezTo>
                <a:cubicBezTo>
                  <a:pt x="269" y="483"/>
                  <a:pt x="266" y="481"/>
                  <a:pt x="262" y="480"/>
                </a:cubicBezTo>
                <a:close/>
                <a:moveTo>
                  <a:pt x="99" y="596"/>
                </a:moveTo>
                <a:cubicBezTo>
                  <a:pt x="103" y="602"/>
                  <a:pt x="112" y="603"/>
                  <a:pt x="119" y="599"/>
                </a:cubicBezTo>
                <a:cubicBezTo>
                  <a:pt x="123" y="595"/>
                  <a:pt x="127" y="593"/>
                  <a:pt x="131" y="591"/>
                </a:cubicBezTo>
                <a:cubicBezTo>
                  <a:pt x="135" y="589"/>
                  <a:pt x="139" y="588"/>
                  <a:pt x="143" y="587"/>
                </a:cubicBezTo>
                <a:lnTo>
                  <a:pt x="143" y="587"/>
                </a:lnTo>
                <a:cubicBezTo>
                  <a:pt x="157" y="583"/>
                  <a:pt x="171" y="585"/>
                  <a:pt x="184" y="590"/>
                </a:cubicBezTo>
                <a:cubicBezTo>
                  <a:pt x="197" y="596"/>
                  <a:pt x="208" y="605"/>
                  <a:pt x="215" y="618"/>
                </a:cubicBezTo>
                <a:cubicBezTo>
                  <a:pt x="217" y="622"/>
                  <a:pt x="218" y="625"/>
                  <a:pt x="220" y="629"/>
                </a:cubicBezTo>
                <a:cubicBezTo>
                  <a:pt x="221" y="634"/>
                  <a:pt x="222" y="638"/>
                  <a:pt x="223" y="643"/>
                </a:cubicBezTo>
                <a:cubicBezTo>
                  <a:pt x="223" y="647"/>
                  <a:pt x="225" y="651"/>
                  <a:pt x="228" y="653"/>
                </a:cubicBezTo>
                <a:cubicBezTo>
                  <a:pt x="231" y="655"/>
                  <a:pt x="235" y="656"/>
                  <a:pt x="239" y="656"/>
                </a:cubicBezTo>
                <a:cubicBezTo>
                  <a:pt x="244" y="655"/>
                  <a:pt x="249" y="651"/>
                  <a:pt x="251" y="646"/>
                </a:cubicBezTo>
                <a:cubicBezTo>
                  <a:pt x="273" y="659"/>
                  <a:pt x="283" y="688"/>
                  <a:pt x="272" y="712"/>
                </a:cubicBezTo>
                <a:cubicBezTo>
                  <a:pt x="267" y="725"/>
                  <a:pt x="256" y="735"/>
                  <a:pt x="243" y="741"/>
                </a:cubicBezTo>
                <a:cubicBezTo>
                  <a:pt x="230" y="746"/>
                  <a:pt x="215" y="746"/>
                  <a:pt x="202" y="740"/>
                </a:cubicBezTo>
                <a:cubicBezTo>
                  <a:pt x="193" y="736"/>
                  <a:pt x="185" y="729"/>
                  <a:pt x="179" y="721"/>
                </a:cubicBezTo>
                <a:cubicBezTo>
                  <a:pt x="179" y="720"/>
                  <a:pt x="178" y="719"/>
                  <a:pt x="178" y="719"/>
                </a:cubicBezTo>
                <a:cubicBezTo>
                  <a:pt x="177" y="719"/>
                  <a:pt x="177" y="718"/>
                  <a:pt x="176" y="717"/>
                </a:cubicBezTo>
                <a:cubicBezTo>
                  <a:pt x="175" y="717"/>
                  <a:pt x="174" y="716"/>
                  <a:pt x="173" y="716"/>
                </a:cubicBezTo>
                <a:cubicBezTo>
                  <a:pt x="173" y="716"/>
                  <a:pt x="172" y="715"/>
                  <a:pt x="171" y="715"/>
                </a:cubicBezTo>
                <a:cubicBezTo>
                  <a:pt x="170" y="715"/>
                  <a:pt x="169" y="715"/>
                  <a:pt x="168" y="715"/>
                </a:cubicBezTo>
                <a:lnTo>
                  <a:pt x="166" y="715"/>
                </a:lnTo>
                <a:cubicBezTo>
                  <a:pt x="154" y="716"/>
                  <a:pt x="143" y="714"/>
                  <a:pt x="132" y="710"/>
                </a:cubicBezTo>
                <a:cubicBezTo>
                  <a:pt x="122" y="705"/>
                  <a:pt x="113" y="698"/>
                  <a:pt x="106" y="689"/>
                </a:cubicBezTo>
                <a:cubicBezTo>
                  <a:pt x="105" y="688"/>
                  <a:pt x="105" y="687"/>
                  <a:pt x="104" y="687"/>
                </a:cubicBezTo>
                <a:cubicBezTo>
                  <a:pt x="104" y="687"/>
                  <a:pt x="103" y="686"/>
                  <a:pt x="102" y="686"/>
                </a:cubicBezTo>
                <a:cubicBezTo>
                  <a:pt x="101" y="685"/>
                  <a:pt x="100" y="685"/>
                  <a:pt x="100" y="684"/>
                </a:cubicBezTo>
                <a:cubicBezTo>
                  <a:pt x="99" y="684"/>
                  <a:pt x="98" y="684"/>
                  <a:pt x="97" y="683"/>
                </a:cubicBezTo>
                <a:cubicBezTo>
                  <a:pt x="96" y="683"/>
                  <a:pt x="95" y="683"/>
                  <a:pt x="95" y="683"/>
                </a:cubicBezTo>
                <a:lnTo>
                  <a:pt x="92" y="683"/>
                </a:lnTo>
                <a:cubicBezTo>
                  <a:pt x="82" y="685"/>
                  <a:pt x="72" y="684"/>
                  <a:pt x="62" y="680"/>
                </a:cubicBezTo>
                <a:cubicBezTo>
                  <a:pt x="49" y="674"/>
                  <a:pt x="39" y="664"/>
                  <a:pt x="34" y="651"/>
                </a:cubicBezTo>
                <a:cubicBezTo>
                  <a:pt x="29" y="637"/>
                  <a:pt x="29" y="623"/>
                  <a:pt x="35" y="610"/>
                </a:cubicBezTo>
                <a:cubicBezTo>
                  <a:pt x="40" y="597"/>
                  <a:pt x="51" y="587"/>
                  <a:pt x="64" y="582"/>
                </a:cubicBezTo>
                <a:cubicBezTo>
                  <a:pt x="75" y="577"/>
                  <a:pt x="87" y="577"/>
                  <a:pt x="98" y="580"/>
                </a:cubicBezTo>
                <a:cubicBezTo>
                  <a:pt x="97" y="582"/>
                  <a:pt x="96" y="583"/>
                  <a:pt x="96" y="585"/>
                </a:cubicBezTo>
                <a:cubicBezTo>
                  <a:pt x="95" y="589"/>
                  <a:pt x="96" y="593"/>
                  <a:pt x="99" y="596"/>
                </a:cubicBezTo>
                <a:close/>
                <a:moveTo>
                  <a:pt x="372" y="142"/>
                </a:moveTo>
                <a:cubicBezTo>
                  <a:pt x="355" y="135"/>
                  <a:pt x="336" y="134"/>
                  <a:pt x="319" y="141"/>
                </a:cubicBezTo>
                <a:cubicBezTo>
                  <a:pt x="302" y="148"/>
                  <a:pt x="288" y="161"/>
                  <a:pt x="281" y="178"/>
                </a:cubicBezTo>
                <a:cubicBezTo>
                  <a:pt x="273" y="195"/>
                  <a:pt x="273" y="214"/>
                  <a:pt x="280" y="232"/>
                </a:cubicBezTo>
                <a:cubicBezTo>
                  <a:pt x="287" y="249"/>
                  <a:pt x="300" y="262"/>
                  <a:pt x="317" y="270"/>
                </a:cubicBezTo>
                <a:cubicBezTo>
                  <a:pt x="334" y="277"/>
                  <a:pt x="353" y="277"/>
                  <a:pt x="370" y="271"/>
                </a:cubicBezTo>
                <a:cubicBezTo>
                  <a:pt x="378" y="268"/>
                  <a:pt x="385" y="263"/>
                  <a:pt x="391" y="258"/>
                </a:cubicBezTo>
                <a:cubicBezTo>
                  <a:pt x="392" y="257"/>
                  <a:pt x="393" y="256"/>
                  <a:pt x="394" y="255"/>
                </a:cubicBezTo>
                <a:cubicBezTo>
                  <a:pt x="400" y="249"/>
                  <a:pt x="405" y="242"/>
                  <a:pt x="409" y="233"/>
                </a:cubicBezTo>
                <a:cubicBezTo>
                  <a:pt x="414" y="220"/>
                  <a:pt x="416" y="205"/>
                  <a:pt x="413" y="191"/>
                </a:cubicBezTo>
                <a:lnTo>
                  <a:pt x="412" y="188"/>
                </a:lnTo>
                <a:cubicBezTo>
                  <a:pt x="411" y="186"/>
                  <a:pt x="410" y="183"/>
                  <a:pt x="409" y="180"/>
                </a:cubicBezTo>
                <a:cubicBezTo>
                  <a:pt x="402" y="163"/>
                  <a:pt x="389" y="149"/>
                  <a:pt x="372" y="142"/>
                </a:cubicBezTo>
                <a:close/>
                <a:moveTo>
                  <a:pt x="382" y="222"/>
                </a:moveTo>
                <a:cubicBezTo>
                  <a:pt x="373" y="243"/>
                  <a:pt x="349" y="253"/>
                  <a:pt x="328" y="244"/>
                </a:cubicBezTo>
                <a:cubicBezTo>
                  <a:pt x="308" y="235"/>
                  <a:pt x="298" y="210"/>
                  <a:pt x="307" y="190"/>
                </a:cubicBezTo>
                <a:cubicBezTo>
                  <a:pt x="311" y="180"/>
                  <a:pt x="319" y="172"/>
                  <a:pt x="329" y="168"/>
                </a:cubicBezTo>
                <a:cubicBezTo>
                  <a:pt x="340" y="164"/>
                  <a:pt x="351" y="164"/>
                  <a:pt x="361" y="168"/>
                </a:cubicBezTo>
                <a:cubicBezTo>
                  <a:pt x="382" y="177"/>
                  <a:pt x="391" y="201"/>
                  <a:pt x="382" y="222"/>
                </a:cubicBezTo>
                <a:close/>
                <a:moveTo>
                  <a:pt x="437" y="358"/>
                </a:moveTo>
                <a:lnTo>
                  <a:pt x="463" y="404"/>
                </a:lnTo>
                <a:lnTo>
                  <a:pt x="394" y="563"/>
                </a:lnTo>
                <a:lnTo>
                  <a:pt x="364" y="457"/>
                </a:lnTo>
                <a:cubicBezTo>
                  <a:pt x="390" y="430"/>
                  <a:pt x="415" y="396"/>
                  <a:pt x="437" y="358"/>
                </a:cubicBezTo>
                <a:close/>
                <a:moveTo>
                  <a:pt x="425" y="321"/>
                </a:moveTo>
                <a:lnTo>
                  <a:pt x="424" y="322"/>
                </a:lnTo>
                <a:cubicBezTo>
                  <a:pt x="400" y="369"/>
                  <a:pt x="371" y="410"/>
                  <a:pt x="340" y="440"/>
                </a:cubicBezTo>
                <a:lnTo>
                  <a:pt x="314" y="461"/>
                </a:lnTo>
                <a:lnTo>
                  <a:pt x="188" y="407"/>
                </a:lnTo>
                <a:lnTo>
                  <a:pt x="186" y="377"/>
                </a:lnTo>
                <a:cubicBezTo>
                  <a:pt x="186" y="334"/>
                  <a:pt x="195" y="285"/>
                  <a:pt x="212" y="235"/>
                </a:cubicBezTo>
                <a:lnTo>
                  <a:pt x="213" y="233"/>
                </a:lnTo>
                <a:lnTo>
                  <a:pt x="213" y="232"/>
                </a:lnTo>
                <a:cubicBezTo>
                  <a:pt x="217" y="220"/>
                  <a:pt x="222" y="208"/>
                  <a:pt x="227" y="196"/>
                </a:cubicBezTo>
                <a:cubicBezTo>
                  <a:pt x="247" y="149"/>
                  <a:pt x="285" y="108"/>
                  <a:pt x="341" y="73"/>
                </a:cubicBezTo>
                <a:lnTo>
                  <a:pt x="452" y="121"/>
                </a:lnTo>
                <a:cubicBezTo>
                  <a:pt x="464" y="185"/>
                  <a:pt x="461" y="241"/>
                  <a:pt x="441" y="288"/>
                </a:cubicBezTo>
                <a:cubicBezTo>
                  <a:pt x="436" y="299"/>
                  <a:pt x="431" y="310"/>
                  <a:pt x="425" y="321"/>
                </a:cubicBezTo>
                <a:close/>
                <a:moveTo>
                  <a:pt x="178" y="250"/>
                </a:moveTo>
                <a:cubicBezTo>
                  <a:pt x="165" y="292"/>
                  <a:pt x="159" y="332"/>
                  <a:pt x="157" y="368"/>
                </a:cubicBezTo>
                <a:lnTo>
                  <a:pt x="57" y="422"/>
                </a:lnTo>
                <a:lnTo>
                  <a:pt x="125" y="264"/>
                </a:lnTo>
                <a:lnTo>
                  <a:pt x="178" y="250"/>
                </a:lnTo>
                <a:close/>
                <a:moveTo>
                  <a:pt x="443" y="86"/>
                </a:moveTo>
                <a:lnTo>
                  <a:pt x="371" y="55"/>
                </a:lnTo>
                <a:cubicBezTo>
                  <a:pt x="394" y="44"/>
                  <a:pt x="413" y="36"/>
                  <a:pt x="424" y="32"/>
                </a:cubicBezTo>
                <a:cubicBezTo>
                  <a:pt x="429" y="43"/>
                  <a:pt x="437" y="62"/>
                  <a:pt x="443" y="86"/>
                </a:cubicBezTo>
                <a:close/>
                <a:moveTo>
                  <a:pt x="321" y="483"/>
                </a:moveTo>
                <a:lnTo>
                  <a:pt x="391" y="258"/>
                </a:lnTo>
                <a:lnTo>
                  <a:pt x="321" y="483"/>
                </a:lnTo>
                <a:close/>
                <a:moveTo>
                  <a:pt x="412" y="188"/>
                </a:moveTo>
                <a:lnTo>
                  <a:pt x="443" y="86"/>
                </a:lnTo>
                <a:lnTo>
                  <a:pt x="412" y="188"/>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9" name="Freeform 35">
            <a:extLst>
              <a:ext uri="{FF2B5EF4-FFF2-40B4-BE49-F238E27FC236}">
                <a16:creationId xmlns:a16="http://schemas.microsoft.com/office/drawing/2014/main" id="{BAD7D7CA-CB04-4683-A1FC-FE13C1A50C98}"/>
              </a:ext>
            </a:extLst>
          </p:cNvPr>
          <p:cNvSpPr>
            <a:spLocks noEditPoints="1"/>
          </p:cNvSpPr>
          <p:nvPr/>
        </p:nvSpPr>
        <p:spPr bwMode="auto">
          <a:xfrm>
            <a:off x="906463" y="5578475"/>
            <a:ext cx="238125" cy="238125"/>
          </a:xfrm>
          <a:custGeom>
            <a:avLst/>
            <a:gdLst>
              <a:gd name="T0" fmla="*/ 541 w 623"/>
              <a:gd name="T1" fmla="*/ 244 h 622"/>
              <a:gd name="T2" fmla="*/ 557 w 623"/>
              <a:gd name="T3" fmla="*/ 116 h 622"/>
              <a:gd name="T4" fmla="*/ 426 w 623"/>
              <a:gd name="T5" fmla="*/ 101 h 622"/>
              <a:gd name="T6" fmla="*/ 348 w 623"/>
              <a:gd name="T7" fmla="*/ 0 h 622"/>
              <a:gd name="T8" fmla="*/ 245 w 623"/>
              <a:gd name="T9" fmla="*/ 81 h 622"/>
              <a:gd name="T10" fmla="*/ 117 w 623"/>
              <a:gd name="T11" fmla="*/ 65 h 622"/>
              <a:gd name="T12" fmla="*/ 102 w 623"/>
              <a:gd name="T13" fmla="*/ 196 h 622"/>
              <a:gd name="T14" fmla="*/ 0 w 623"/>
              <a:gd name="T15" fmla="*/ 274 h 622"/>
              <a:gd name="T16" fmla="*/ 82 w 623"/>
              <a:gd name="T17" fmla="*/ 377 h 622"/>
              <a:gd name="T18" fmla="*/ 66 w 623"/>
              <a:gd name="T19" fmla="*/ 505 h 622"/>
              <a:gd name="T20" fmla="*/ 196 w 623"/>
              <a:gd name="T21" fmla="*/ 520 h 622"/>
              <a:gd name="T22" fmla="*/ 275 w 623"/>
              <a:gd name="T23" fmla="*/ 622 h 622"/>
              <a:gd name="T24" fmla="*/ 378 w 623"/>
              <a:gd name="T25" fmla="*/ 540 h 622"/>
              <a:gd name="T26" fmla="*/ 506 w 623"/>
              <a:gd name="T27" fmla="*/ 556 h 622"/>
              <a:gd name="T28" fmla="*/ 521 w 623"/>
              <a:gd name="T29" fmla="*/ 425 h 622"/>
              <a:gd name="T30" fmla="*/ 623 w 623"/>
              <a:gd name="T31" fmla="*/ 347 h 622"/>
              <a:gd name="T32" fmla="*/ 316 w 623"/>
              <a:gd name="T33" fmla="*/ 300 h 622"/>
              <a:gd name="T34" fmla="*/ 290 w 623"/>
              <a:gd name="T35" fmla="*/ 276 h 622"/>
              <a:gd name="T36" fmla="*/ 336 w 623"/>
              <a:gd name="T37" fmla="*/ 273 h 622"/>
              <a:gd name="T38" fmla="*/ 361 w 623"/>
              <a:gd name="T39" fmla="*/ 264 h 622"/>
              <a:gd name="T40" fmla="*/ 325 w 623"/>
              <a:gd name="T41" fmla="*/ 222 h 622"/>
              <a:gd name="T42" fmla="*/ 297 w 623"/>
              <a:gd name="T43" fmla="*/ 237 h 622"/>
              <a:gd name="T44" fmla="*/ 272 w 623"/>
              <a:gd name="T45" fmla="*/ 303 h 622"/>
              <a:gd name="T46" fmla="*/ 337 w 623"/>
              <a:gd name="T47" fmla="*/ 347 h 622"/>
              <a:gd name="T48" fmla="*/ 258 w 623"/>
              <a:gd name="T49" fmla="*/ 345 h 622"/>
              <a:gd name="T50" fmla="*/ 297 w 623"/>
              <a:gd name="T51" fmla="*/ 399 h 622"/>
              <a:gd name="T52" fmla="*/ 325 w 623"/>
              <a:gd name="T53" fmla="*/ 385 h 622"/>
              <a:gd name="T54" fmla="*/ 317 w 623"/>
              <a:gd name="T55" fmla="*/ 293 h 622"/>
              <a:gd name="T56" fmla="*/ 311 w 623"/>
              <a:gd name="T57" fmla="*/ 148 h 622"/>
              <a:gd name="T58" fmla="*/ 173 w 623"/>
              <a:gd name="T59" fmla="*/ 396 h 622"/>
              <a:gd name="T60" fmla="*/ 312 w 623"/>
              <a:gd name="T61" fmla="*/ 473 h 622"/>
              <a:gd name="T62" fmla="*/ 455 w 623"/>
              <a:gd name="T63" fmla="*/ 234 h 622"/>
              <a:gd name="T64" fmla="*/ 425 w 623"/>
              <a:gd name="T65" fmla="*/ 382 h 622"/>
              <a:gd name="T66" fmla="*/ 311 w 623"/>
              <a:gd name="T67" fmla="*/ 445 h 622"/>
              <a:gd name="T68" fmla="*/ 193 w 623"/>
              <a:gd name="T69" fmla="*/ 248 h 622"/>
              <a:gd name="T70" fmla="*/ 446 w 623"/>
              <a:gd name="T71" fmla="*/ 310 h 622"/>
              <a:gd name="T72" fmla="*/ 495 w 623"/>
              <a:gd name="T73" fmla="*/ 437 h 622"/>
              <a:gd name="T74" fmla="*/ 494 w 623"/>
              <a:gd name="T75" fmla="*/ 528 h 622"/>
              <a:gd name="T76" fmla="*/ 360 w 623"/>
              <a:gd name="T77" fmla="*/ 517 h 622"/>
              <a:gd name="T78" fmla="*/ 286 w 623"/>
              <a:gd name="T79" fmla="*/ 594 h 622"/>
              <a:gd name="T80" fmla="*/ 200 w 623"/>
              <a:gd name="T81" fmla="*/ 491 h 622"/>
              <a:gd name="T82" fmla="*/ 130 w 623"/>
              <a:gd name="T83" fmla="*/ 529 h 622"/>
              <a:gd name="T84" fmla="*/ 132 w 623"/>
              <a:gd name="T85" fmla="*/ 423 h 622"/>
              <a:gd name="T86" fmla="*/ 29 w 623"/>
              <a:gd name="T87" fmla="*/ 337 h 622"/>
              <a:gd name="T88" fmla="*/ 105 w 623"/>
              <a:gd name="T89" fmla="*/ 263 h 622"/>
              <a:gd name="T90" fmla="*/ 93 w 623"/>
              <a:gd name="T91" fmla="*/ 129 h 622"/>
              <a:gd name="T92" fmla="*/ 199 w 623"/>
              <a:gd name="T93" fmla="*/ 131 h 622"/>
              <a:gd name="T94" fmla="*/ 285 w 623"/>
              <a:gd name="T95" fmla="*/ 28 h 622"/>
              <a:gd name="T96" fmla="*/ 359 w 623"/>
              <a:gd name="T97" fmla="*/ 104 h 622"/>
              <a:gd name="T98" fmla="*/ 493 w 623"/>
              <a:gd name="T99" fmla="*/ 92 h 622"/>
              <a:gd name="T100" fmla="*/ 491 w 623"/>
              <a:gd name="T101" fmla="*/ 198 h 622"/>
              <a:gd name="T102" fmla="*/ 594 w 623"/>
              <a:gd name="T103" fmla="*/ 284 h 622"/>
              <a:gd name="T104" fmla="*/ 518 w 623"/>
              <a:gd name="T105" fmla="*/ 358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23" h="622">
                <a:moveTo>
                  <a:pt x="622" y="273"/>
                </a:moveTo>
                <a:cubicBezTo>
                  <a:pt x="622" y="266"/>
                  <a:pt x="618" y="261"/>
                  <a:pt x="612" y="259"/>
                </a:cubicBezTo>
                <a:cubicBezTo>
                  <a:pt x="596" y="256"/>
                  <a:pt x="559" y="247"/>
                  <a:pt x="541" y="244"/>
                </a:cubicBezTo>
                <a:lnTo>
                  <a:pt x="520" y="195"/>
                </a:lnTo>
                <a:cubicBezTo>
                  <a:pt x="530" y="180"/>
                  <a:pt x="549" y="151"/>
                  <a:pt x="559" y="134"/>
                </a:cubicBezTo>
                <a:cubicBezTo>
                  <a:pt x="562" y="128"/>
                  <a:pt x="562" y="121"/>
                  <a:pt x="557" y="116"/>
                </a:cubicBezTo>
                <a:lnTo>
                  <a:pt x="505" y="64"/>
                </a:lnTo>
                <a:cubicBezTo>
                  <a:pt x="500" y="59"/>
                  <a:pt x="493" y="59"/>
                  <a:pt x="487" y="62"/>
                </a:cubicBezTo>
                <a:cubicBezTo>
                  <a:pt x="470" y="73"/>
                  <a:pt x="441" y="91"/>
                  <a:pt x="426" y="101"/>
                </a:cubicBezTo>
                <a:lnTo>
                  <a:pt x="377" y="81"/>
                </a:lnTo>
                <a:cubicBezTo>
                  <a:pt x="374" y="65"/>
                  <a:pt x="367" y="34"/>
                  <a:pt x="361" y="10"/>
                </a:cubicBezTo>
                <a:cubicBezTo>
                  <a:pt x="360" y="4"/>
                  <a:pt x="354" y="0"/>
                  <a:pt x="348" y="0"/>
                </a:cubicBezTo>
                <a:lnTo>
                  <a:pt x="274" y="0"/>
                </a:lnTo>
                <a:cubicBezTo>
                  <a:pt x="267" y="0"/>
                  <a:pt x="262" y="4"/>
                  <a:pt x="260" y="11"/>
                </a:cubicBezTo>
                <a:cubicBezTo>
                  <a:pt x="257" y="23"/>
                  <a:pt x="248" y="62"/>
                  <a:pt x="245" y="81"/>
                </a:cubicBezTo>
                <a:lnTo>
                  <a:pt x="195" y="102"/>
                </a:lnTo>
                <a:cubicBezTo>
                  <a:pt x="180" y="91"/>
                  <a:pt x="148" y="71"/>
                  <a:pt x="134" y="63"/>
                </a:cubicBezTo>
                <a:cubicBezTo>
                  <a:pt x="129" y="60"/>
                  <a:pt x="122" y="60"/>
                  <a:pt x="117" y="65"/>
                </a:cubicBezTo>
                <a:lnTo>
                  <a:pt x="65" y="117"/>
                </a:lnTo>
                <a:cubicBezTo>
                  <a:pt x="60" y="122"/>
                  <a:pt x="60" y="129"/>
                  <a:pt x="63" y="135"/>
                </a:cubicBezTo>
                <a:cubicBezTo>
                  <a:pt x="71" y="148"/>
                  <a:pt x="91" y="180"/>
                  <a:pt x="102" y="196"/>
                </a:cubicBezTo>
                <a:lnTo>
                  <a:pt x="82" y="245"/>
                </a:lnTo>
                <a:cubicBezTo>
                  <a:pt x="64" y="248"/>
                  <a:pt x="30" y="256"/>
                  <a:pt x="11" y="261"/>
                </a:cubicBezTo>
                <a:cubicBezTo>
                  <a:pt x="5" y="262"/>
                  <a:pt x="0" y="268"/>
                  <a:pt x="0" y="274"/>
                </a:cubicBezTo>
                <a:lnTo>
                  <a:pt x="1" y="348"/>
                </a:lnTo>
                <a:cubicBezTo>
                  <a:pt x="1" y="355"/>
                  <a:pt x="5" y="360"/>
                  <a:pt x="11" y="362"/>
                </a:cubicBezTo>
                <a:cubicBezTo>
                  <a:pt x="13" y="362"/>
                  <a:pt x="60" y="373"/>
                  <a:pt x="82" y="377"/>
                </a:cubicBezTo>
                <a:lnTo>
                  <a:pt x="103" y="427"/>
                </a:lnTo>
                <a:cubicBezTo>
                  <a:pt x="93" y="441"/>
                  <a:pt x="74" y="471"/>
                  <a:pt x="64" y="488"/>
                </a:cubicBezTo>
                <a:cubicBezTo>
                  <a:pt x="60" y="493"/>
                  <a:pt x="61" y="500"/>
                  <a:pt x="66" y="505"/>
                </a:cubicBezTo>
                <a:lnTo>
                  <a:pt x="118" y="557"/>
                </a:lnTo>
                <a:cubicBezTo>
                  <a:pt x="123" y="562"/>
                  <a:pt x="130" y="563"/>
                  <a:pt x="136" y="559"/>
                </a:cubicBezTo>
                <a:cubicBezTo>
                  <a:pt x="149" y="551"/>
                  <a:pt x="181" y="531"/>
                  <a:pt x="196" y="520"/>
                </a:cubicBezTo>
                <a:lnTo>
                  <a:pt x="246" y="540"/>
                </a:lnTo>
                <a:cubicBezTo>
                  <a:pt x="249" y="558"/>
                  <a:pt x="257" y="592"/>
                  <a:pt x="262" y="611"/>
                </a:cubicBezTo>
                <a:cubicBezTo>
                  <a:pt x="263" y="617"/>
                  <a:pt x="269" y="622"/>
                  <a:pt x="275" y="622"/>
                </a:cubicBezTo>
                <a:lnTo>
                  <a:pt x="349" y="622"/>
                </a:lnTo>
                <a:cubicBezTo>
                  <a:pt x="356" y="622"/>
                  <a:pt x="361" y="617"/>
                  <a:pt x="363" y="611"/>
                </a:cubicBezTo>
                <a:cubicBezTo>
                  <a:pt x="368" y="587"/>
                  <a:pt x="375" y="556"/>
                  <a:pt x="378" y="540"/>
                </a:cubicBezTo>
                <a:lnTo>
                  <a:pt x="427" y="519"/>
                </a:lnTo>
                <a:cubicBezTo>
                  <a:pt x="443" y="530"/>
                  <a:pt x="475" y="550"/>
                  <a:pt x="489" y="558"/>
                </a:cubicBezTo>
                <a:cubicBezTo>
                  <a:pt x="494" y="562"/>
                  <a:pt x="501" y="561"/>
                  <a:pt x="506" y="556"/>
                </a:cubicBezTo>
                <a:lnTo>
                  <a:pt x="558" y="504"/>
                </a:lnTo>
                <a:cubicBezTo>
                  <a:pt x="563" y="499"/>
                  <a:pt x="563" y="492"/>
                  <a:pt x="560" y="487"/>
                </a:cubicBezTo>
                <a:cubicBezTo>
                  <a:pt x="560" y="486"/>
                  <a:pt x="532" y="442"/>
                  <a:pt x="521" y="425"/>
                </a:cubicBezTo>
                <a:lnTo>
                  <a:pt x="541" y="376"/>
                </a:lnTo>
                <a:cubicBezTo>
                  <a:pt x="563" y="372"/>
                  <a:pt x="611" y="361"/>
                  <a:pt x="612" y="360"/>
                </a:cubicBezTo>
                <a:cubicBezTo>
                  <a:pt x="618" y="359"/>
                  <a:pt x="623" y="353"/>
                  <a:pt x="623" y="347"/>
                </a:cubicBezTo>
                <a:lnTo>
                  <a:pt x="622" y="273"/>
                </a:lnTo>
                <a:close/>
                <a:moveTo>
                  <a:pt x="317" y="293"/>
                </a:moveTo>
                <a:lnTo>
                  <a:pt x="316" y="300"/>
                </a:lnTo>
                <a:lnTo>
                  <a:pt x="317" y="293"/>
                </a:lnTo>
                <a:cubicBezTo>
                  <a:pt x="307" y="291"/>
                  <a:pt x="297" y="290"/>
                  <a:pt x="293" y="285"/>
                </a:cubicBezTo>
                <a:cubicBezTo>
                  <a:pt x="291" y="282"/>
                  <a:pt x="290" y="279"/>
                  <a:pt x="290" y="276"/>
                </a:cubicBezTo>
                <a:cubicBezTo>
                  <a:pt x="290" y="273"/>
                  <a:pt x="292" y="270"/>
                  <a:pt x="294" y="269"/>
                </a:cubicBezTo>
                <a:cubicBezTo>
                  <a:pt x="299" y="264"/>
                  <a:pt x="309" y="263"/>
                  <a:pt x="317" y="264"/>
                </a:cubicBezTo>
                <a:cubicBezTo>
                  <a:pt x="323" y="266"/>
                  <a:pt x="331" y="268"/>
                  <a:pt x="336" y="273"/>
                </a:cubicBezTo>
                <a:cubicBezTo>
                  <a:pt x="339" y="276"/>
                  <a:pt x="342" y="278"/>
                  <a:pt x="346" y="278"/>
                </a:cubicBezTo>
                <a:cubicBezTo>
                  <a:pt x="350" y="278"/>
                  <a:pt x="353" y="277"/>
                  <a:pt x="356" y="274"/>
                </a:cubicBezTo>
                <a:cubicBezTo>
                  <a:pt x="359" y="271"/>
                  <a:pt x="360" y="268"/>
                  <a:pt x="361" y="264"/>
                </a:cubicBezTo>
                <a:cubicBezTo>
                  <a:pt x="361" y="260"/>
                  <a:pt x="359" y="257"/>
                  <a:pt x="357" y="254"/>
                </a:cubicBezTo>
                <a:cubicBezTo>
                  <a:pt x="347" y="244"/>
                  <a:pt x="335" y="240"/>
                  <a:pt x="325" y="237"/>
                </a:cubicBezTo>
                <a:lnTo>
                  <a:pt x="325" y="222"/>
                </a:lnTo>
                <a:cubicBezTo>
                  <a:pt x="325" y="215"/>
                  <a:pt x="319" y="208"/>
                  <a:pt x="311" y="208"/>
                </a:cubicBezTo>
                <a:cubicBezTo>
                  <a:pt x="304" y="208"/>
                  <a:pt x="297" y="215"/>
                  <a:pt x="297" y="222"/>
                </a:cubicBezTo>
                <a:lnTo>
                  <a:pt x="297" y="237"/>
                </a:lnTo>
                <a:cubicBezTo>
                  <a:pt x="289" y="239"/>
                  <a:pt x="282" y="242"/>
                  <a:pt x="277" y="246"/>
                </a:cubicBezTo>
                <a:cubicBezTo>
                  <a:pt x="268" y="253"/>
                  <a:pt x="263" y="263"/>
                  <a:pt x="262" y="274"/>
                </a:cubicBezTo>
                <a:cubicBezTo>
                  <a:pt x="261" y="285"/>
                  <a:pt x="265" y="295"/>
                  <a:pt x="272" y="303"/>
                </a:cubicBezTo>
                <a:cubicBezTo>
                  <a:pt x="283" y="316"/>
                  <a:pt x="299" y="319"/>
                  <a:pt x="313" y="321"/>
                </a:cubicBezTo>
                <a:cubicBezTo>
                  <a:pt x="331" y="324"/>
                  <a:pt x="337" y="326"/>
                  <a:pt x="339" y="334"/>
                </a:cubicBezTo>
                <a:cubicBezTo>
                  <a:pt x="341" y="338"/>
                  <a:pt x="340" y="342"/>
                  <a:pt x="337" y="347"/>
                </a:cubicBezTo>
                <a:cubicBezTo>
                  <a:pt x="334" y="352"/>
                  <a:pt x="327" y="356"/>
                  <a:pt x="321" y="357"/>
                </a:cubicBezTo>
                <a:cubicBezTo>
                  <a:pt x="305" y="359"/>
                  <a:pt x="289" y="354"/>
                  <a:pt x="278" y="345"/>
                </a:cubicBezTo>
                <a:cubicBezTo>
                  <a:pt x="273" y="339"/>
                  <a:pt x="264" y="340"/>
                  <a:pt x="258" y="345"/>
                </a:cubicBezTo>
                <a:cubicBezTo>
                  <a:pt x="253" y="351"/>
                  <a:pt x="253" y="360"/>
                  <a:pt x="259" y="365"/>
                </a:cubicBezTo>
                <a:cubicBezTo>
                  <a:pt x="269" y="375"/>
                  <a:pt x="282" y="381"/>
                  <a:pt x="297" y="384"/>
                </a:cubicBezTo>
                <a:lnTo>
                  <a:pt x="297" y="399"/>
                </a:lnTo>
                <a:cubicBezTo>
                  <a:pt x="297" y="407"/>
                  <a:pt x="304" y="413"/>
                  <a:pt x="311" y="413"/>
                </a:cubicBezTo>
                <a:cubicBezTo>
                  <a:pt x="319" y="413"/>
                  <a:pt x="325" y="407"/>
                  <a:pt x="325" y="399"/>
                </a:cubicBezTo>
                <a:lnTo>
                  <a:pt x="325" y="385"/>
                </a:lnTo>
                <a:cubicBezTo>
                  <a:pt x="340" y="383"/>
                  <a:pt x="353" y="374"/>
                  <a:pt x="361" y="362"/>
                </a:cubicBezTo>
                <a:cubicBezTo>
                  <a:pt x="368" y="350"/>
                  <a:pt x="370" y="338"/>
                  <a:pt x="366" y="326"/>
                </a:cubicBezTo>
                <a:cubicBezTo>
                  <a:pt x="358" y="300"/>
                  <a:pt x="334" y="296"/>
                  <a:pt x="317" y="293"/>
                </a:cubicBezTo>
                <a:close/>
                <a:moveTo>
                  <a:pt x="317" y="148"/>
                </a:moveTo>
                <a:lnTo>
                  <a:pt x="317" y="148"/>
                </a:lnTo>
                <a:lnTo>
                  <a:pt x="311" y="148"/>
                </a:lnTo>
                <a:cubicBezTo>
                  <a:pt x="251" y="148"/>
                  <a:pt x="196" y="181"/>
                  <a:pt x="168" y="235"/>
                </a:cubicBezTo>
                <a:cubicBezTo>
                  <a:pt x="155" y="258"/>
                  <a:pt x="149" y="284"/>
                  <a:pt x="149" y="311"/>
                </a:cubicBezTo>
                <a:cubicBezTo>
                  <a:pt x="149" y="341"/>
                  <a:pt x="157" y="370"/>
                  <a:pt x="173" y="396"/>
                </a:cubicBezTo>
                <a:cubicBezTo>
                  <a:pt x="203" y="444"/>
                  <a:pt x="255" y="473"/>
                  <a:pt x="311" y="473"/>
                </a:cubicBezTo>
                <a:lnTo>
                  <a:pt x="312" y="473"/>
                </a:lnTo>
                <a:lnTo>
                  <a:pt x="312" y="473"/>
                </a:lnTo>
                <a:cubicBezTo>
                  <a:pt x="368" y="473"/>
                  <a:pt x="419" y="445"/>
                  <a:pt x="449" y="397"/>
                </a:cubicBezTo>
                <a:cubicBezTo>
                  <a:pt x="465" y="371"/>
                  <a:pt x="474" y="341"/>
                  <a:pt x="474" y="310"/>
                </a:cubicBezTo>
                <a:cubicBezTo>
                  <a:pt x="474" y="284"/>
                  <a:pt x="467" y="257"/>
                  <a:pt x="455" y="234"/>
                </a:cubicBezTo>
                <a:cubicBezTo>
                  <a:pt x="427" y="183"/>
                  <a:pt x="375" y="150"/>
                  <a:pt x="317" y="148"/>
                </a:cubicBezTo>
                <a:close/>
                <a:moveTo>
                  <a:pt x="446" y="310"/>
                </a:moveTo>
                <a:cubicBezTo>
                  <a:pt x="446" y="336"/>
                  <a:pt x="439" y="360"/>
                  <a:pt x="425" y="382"/>
                </a:cubicBezTo>
                <a:cubicBezTo>
                  <a:pt x="400" y="421"/>
                  <a:pt x="358" y="445"/>
                  <a:pt x="313" y="445"/>
                </a:cubicBezTo>
                <a:lnTo>
                  <a:pt x="313" y="445"/>
                </a:lnTo>
                <a:lnTo>
                  <a:pt x="311" y="445"/>
                </a:lnTo>
                <a:cubicBezTo>
                  <a:pt x="265" y="445"/>
                  <a:pt x="222" y="421"/>
                  <a:pt x="197" y="381"/>
                </a:cubicBezTo>
                <a:cubicBezTo>
                  <a:pt x="184" y="360"/>
                  <a:pt x="177" y="336"/>
                  <a:pt x="177" y="311"/>
                </a:cubicBezTo>
                <a:cubicBezTo>
                  <a:pt x="177" y="289"/>
                  <a:pt x="182" y="267"/>
                  <a:pt x="193" y="248"/>
                </a:cubicBezTo>
                <a:cubicBezTo>
                  <a:pt x="216" y="204"/>
                  <a:pt x="262" y="176"/>
                  <a:pt x="311" y="176"/>
                </a:cubicBezTo>
                <a:cubicBezTo>
                  <a:pt x="361" y="176"/>
                  <a:pt x="406" y="203"/>
                  <a:pt x="430" y="247"/>
                </a:cubicBezTo>
                <a:cubicBezTo>
                  <a:pt x="440" y="266"/>
                  <a:pt x="446" y="288"/>
                  <a:pt x="446" y="310"/>
                </a:cubicBezTo>
                <a:close/>
                <a:moveTo>
                  <a:pt x="518" y="358"/>
                </a:moveTo>
                <a:lnTo>
                  <a:pt x="492" y="422"/>
                </a:lnTo>
                <a:cubicBezTo>
                  <a:pt x="490" y="427"/>
                  <a:pt x="491" y="433"/>
                  <a:pt x="495" y="437"/>
                </a:cubicBezTo>
                <a:lnTo>
                  <a:pt x="495" y="438"/>
                </a:lnTo>
                <a:cubicBezTo>
                  <a:pt x="501" y="446"/>
                  <a:pt x="522" y="479"/>
                  <a:pt x="530" y="492"/>
                </a:cubicBezTo>
                <a:lnTo>
                  <a:pt x="494" y="528"/>
                </a:lnTo>
                <a:cubicBezTo>
                  <a:pt x="472" y="515"/>
                  <a:pt x="442" y="496"/>
                  <a:pt x="439" y="494"/>
                </a:cubicBezTo>
                <a:cubicBezTo>
                  <a:pt x="435" y="489"/>
                  <a:pt x="429" y="488"/>
                  <a:pt x="424" y="490"/>
                </a:cubicBezTo>
                <a:lnTo>
                  <a:pt x="360" y="517"/>
                </a:lnTo>
                <a:cubicBezTo>
                  <a:pt x="355" y="519"/>
                  <a:pt x="351" y="525"/>
                  <a:pt x="352" y="529"/>
                </a:cubicBezTo>
                <a:cubicBezTo>
                  <a:pt x="351" y="534"/>
                  <a:pt x="344" y="568"/>
                  <a:pt x="338" y="593"/>
                </a:cubicBezTo>
                <a:lnTo>
                  <a:pt x="286" y="594"/>
                </a:lnTo>
                <a:cubicBezTo>
                  <a:pt x="281" y="569"/>
                  <a:pt x="273" y="534"/>
                  <a:pt x="272" y="530"/>
                </a:cubicBezTo>
                <a:cubicBezTo>
                  <a:pt x="273" y="525"/>
                  <a:pt x="269" y="519"/>
                  <a:pt x="264" y="517"/>
                </a:cubicBezTo>
                <a:lnTo>
                  <a:pt x="200" y="491"/>
                </a:lnTo>
                <a:cubicBezTo>
                  <a:pt x="198" y="490"/>
                  <a:pt x="196" y="490"/>
                  <a:pt x="194" y="490"/>
                </a:cubicBezTo>
                <a:cubicBezTo>
                  <a:pt x="191" y="490"/>
                  <a:pt x="187" y="491"/>
                  <a:pt x="185" y="494"/>
                </a:cubicBezTo>
                <a:cubicBezTo>
                  <a:pt x="181" y="497"/>
                  <a:pt x="151" y="516"/>
                  <a:pt x="130" y="529"/>
                </a:cubicBezTo>
                <a:lnTo>
                  <a:pt x="94" y="493"/>
                </a:lnTo>
                <a:cubicBezTo>
                  <a:pt x="108" y="471"/>
                  <a:pt x="126" y="441"/>
                  <a:pt x="128" y="438"/>
                </a:cubicBezTo>
                <a:cubicBezTo>
                  <a:pt x="133" y="434"/>
                  <a:pt x="134" y="428"/>
                  <a:pt x="132" y="423"/>
                </a:cubicBezTo>
                <a:lnTo>
                  <a:pt x="105" y="359"/>
                </a:lnTo>
                <a:cubicBezTo>
                  <a:pt x="103" y="354"/>
                  <a:pt x="98" y="351"/>
                  <a:pt x="93" y="351"/>
                </a:cubicBezTo>
                <a:cubicBezTo>
                  <a:pt x="88" y="350"/>
                  <a:pt x="53" y="343"/>
                  <a:pt x="29" y="337"/>
                </a:cubicBezTo>
                <a:lnTo>
                  <a:pt x="29" y="286"/>
                </a:lnTo>
                <a:cubicBezTo>
                  <a:pt x="54" y="280"/>
                  <a:pt x="88" y="272"/>
                  <a:pt x="92" y="272"/>
                </a:cubicBezTo>
                <a:cubicBezTo>
                  <a:pt x="98" y="271"/>
                  <a:pt x="103" y="268"/>
                  <a:pt x="105" y="263"/>
                </a:cubicBezTo>
                <a:lnTo>
                  <a:pt x="131" y="199"/>
                </a:lnTo>
                <a:cubicBezTo>
                  <a:pt x="133" y="194"/>
                  <a:pt x="132" y="188"/>
                  <a:pt x="128" y="184"/>
                </a:cubicBezTo>
                <a:cubicBezTo>
                  <a:pt x="125" y="180"/>
                  <a:pt x="106" y="151"/>
                  <a:pt x="93" y="129"/>
                </a:cubicBezTo>
                <a:lnTo>
                  <a:pt x="129" y="93"/>
                </a:lnTo>
                <a:cubicBezTo>
                  <a:pt x="151" y="106"/>
                  <a:pt x="181" y="125"/>
                  <a:pt x="184" y="128"/>
                </a:cubicBezTo>
                <a:cubicBezTo>
                  <a:pt x="188" y="132"/>
                  <a:pt x="194" y="133"/>
                  <a:pt x="199" y="131"/>
                </a:cubicBezTo>
                <a:lnTo>
                  <a:pt x="263" y="104"/>
                </a:lnTo>
                <a:cubicBezTo>
                  <a:pt x="268" y="102"/>
                  <a:pt x="271" y="97"/>
                  <a:pt x="271" y="92"/>
                </a:cubicBezTo>
                <a:cubicBezTo>
                  <a:pt x="272" y="87"/>
                  <a:pt x="279" y="53"/>
                  <a:pt x="285" y="28"/>
                </a:cubicBezTo>
                <a:lnTo>
                  <a:pt x="336" y="28"/>
                </a:lnTo>
                <a:cubicBezTo>
                  <a:pt x="342" y="52"/>
                  <a:pt x="350" y="87"/>
                  <a:pt x="350" y="91"/>
                </a:cubicBezTo>
                <a:cubicBezTo>
                  <a:pt x="350" y="97"/>
                  <a:pt x="354" y="102"/>
                  <a:pt x="359" y="104"/>
                </a:cubicBezTo>
                <a:lnTo>
                  <a:pt x="423" y="130"/>
                </a:lnTo>
                <a:cubicBezTo>
                  <a:pt x="428" y="132"/>
                  <a:pt x="434" y="131"/>
                  <a:pt x="438" y="127"/>
                </a:cubicBezTo>
                <a:cubicBezTo>
                  <a:pt x="443" y="124"/>
                  <a:pt x="471" y="106"/>
                  <a:pt x="493" y="92"/>
                </a:cubicBezTo>
                <a:lnTo>
                  <a:pt x="529" y="128"/>
                </a:lnTo>
                <a:cubicBezTo>
                  <a:pt x="515" y="150"/>
                  <a:pt x="497" y="180"/>
                  <a:pt x="494" y="183"/>
                </a:cubicBezTo>
                <a:cubicBezTo>
                  <a:pt x="490" y="187"/>
                  <a:pt x="489" y="193"/>
                  <a:pt x="491" y="198"/>
                </a:cubicBezTo>
                <a:lnTo>
                  <a:pt x="518" y="262"/>
                </a:lnTo>
                <a:cubicBezTo>
                  <a:pt x="520" y="267"/>
                  <a:pt x="526" y="271"/>
                  <a:pt x="531" y="271"/>
                </a:cubicBezTo>
                <a:cubicBezTo>
                  <a:pt x="537" y="271"/>
                  <a:pt x="569" y="279"/>
                  <a:pt x="594" y="284"/>
                </a:cubicBezTo>
                <a:lnTo>
                  <a:pt x="594" y="336"/>
                </a:lnTo>
                <a:cubicBezTo>
                  <a:pt x="573" y="341"/>
                  <a:pt x="536" y="349"/>
                  <a:pt x="531" y="350"/>
                </a:cubicBezTo>
                <a:cubicBezTo>
                  <a:pt x="525" y="350"/>
                  <a:pt x="520" y="353"/>
                  <a:pt x="518" y="35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0" name="Freeform 36">
            <a:extLst>
              <a:ext uri="{FF2B5EF4-FFF2-40B4-BE49-F238E27FC236}">
                <a16:creationId xmlns:a16="http://schemas.microsoft.com/office/drawing/2014/main" id="{4F1F9B3F-DD59-4E80-B3D2-3D544B9EAE6D}"/>
              </a:ext>
            </a:extLst>
          </p:cNvPr>
          <p:cNvSpPr>
            <a:spLocks noEditPoints="1"/>
          </p:cNvSpPr>
          <p:nvPr/>
        </p:nvSpPr>
        <p:spPr bwMode="auto">
          <a:xfrm>
            <a:off x="5448300" y="3159125"/>
            <a:ext cx="182563" cy="209550"/>
          </a:xfrm>
          <a:custGeom>
            <a:avLst/>
            <a:gdLst>
              <a:gd name="T0" fmla="*/ 438 w 479"/>
              <a:gd name="T1" fmla="*/ 512 h 553"/>
              <a:gd name="T2" fmla="*/ 394 w 479"/>
              <a:gd name="T3" fmla="*/ 519 h 553"/>
              <a:gd name="T4" fmla="*/ 116 w 479"/>
              <a:gd name="T5" fmla="*/ 377 h 553"/>
              <a:gd name="T6" fmla="*/ 116 w 479"/>
              <a:gd name="T7" fmla="*/ 33 h 553"/>
              <a:gd name="T8" fmla="*/ 445 w 479"/>
              <a:gd name="T9" fmla="*/ 106 h 553"/>
              <a:gd name="T10" fmla="*/ 313 w 479"/>
              <a:gd name="T11" fmla="*/ 421 h 553"/>
              <a:gd name="T12" fmla="*/ 250 w 479"/>
              <a:gd name="T13" fmla="*/ 420 h 553"/>
              <a:gd name="T14" fmla="*/ 282 w 479"/>
              <a:gd name="T15" fmla="*/ 303 h 553"/>
              <a:gd name="T16" fmla="*/ 313 w 479"/>
              <a:gd name="T17" fmla="*/ 421 h 553"/>
              <a:gd name="T18" fmla="*/ 286 w 479"/>
              <a:gd name="T19" fmla="*/ 269 h 553"/>
              <a:gd name="T20" fmla="*/ 206 w 479"/>
              <a:gd name="T21" fmla="*/ 286 h 553"/>
              <a:gd name="T22" fmla="*/ 225 w 479"/>
              <a:gd name="T23" fmla="*/ 443 h 553"/>
              <a:gd name="T24" fmla="*/ 338 w 479"/>
              <a:gd name="T25" fmla="*/ 444 h 553"/>
              <a:gd name="T26" fmla="*/ 358 w 479"/>
              <a:gd name="T27" fmla="*/ 286 h 553"/>
              <a:gd name="T28" fmla="*/ 292 w 479"/>
              <a:gd name="T29" fmla="*/ 208 h 553"/>
              <a:gd name="T30" fmla="*/ 425 w 479"/>
              <a:gd name="T31" fmla="*/ 191 h 553"/>
              <a:gd name="T32" fmla="*/ 292 w 479"/>
              <a:gd name="T33" fmla="*/ 175 h 553"/>
              <a:gd name="T34" fmla="*/ 241 w 479"/>
              <a:gd name="T35" fmla="*/ 191 h 553"/>
              <a:gd name="T36" fmla="*/ 156 w 479"/>
              <a:gd name="T37" fmla="*/ 175 h 553"/>
              <a:gd name="T38" fmla="*/ 156 w 479"/>
              <a:gd name="T39" fmla="*/ 208 h 553"/>
              <a:gd name="T40" fmla="*/ 241 w 479"/>
              <a:gd name="T41" fmla="*/ 191 h 553"/>
              <a:gd name="T42" fmla="*/ 287 w 479"/>
              <a:gd name="T43" fmla="*/ 132 h 553"/>
              <a:gd name="T44" fmla="*/ 287 w 479"/>
              <a:gd name="T45" fmla="*/ 99 h 553"/>
              <a:gd name="T46" fmla="*/ 139 w 479"/>
              <a:gd name="T47" fmla="*/ 115 h 553"/>
              <a:gd name="T48" fmla="*/ 34 w 479"/>
              <a:gd name="T49" fmla="*/ 473 h 553"/>
              <a:gd name="T50" fmla="*/ 82 w 479"/>
              <a:gd name="T51" fmla="*/ 387 h 553"/>
              <a:gd name="T52" fmla="*/ 82 w 479"/>
              <a:gd name="T53" fmla="*/ 516 h 553"/>
              <a:gd name="T54" fmla="*/ 34 w 479"/>
              <a:gd name="T55" fmla="*/ 473 h 553"/>
              <a:gd name="T56" fmla="*/ 351 w 479"/>
              <a:gd name="T57" fmla="*/ 3 h 553"/>
              <a:gd name="T58" fmla="*/ 99 w 479"/>
              <a:gd name="T59" fmla="*/ 0 h 553"/>
              <a:gd name="T60" fmla="*/ 82 w 479"/>
              <a:gd name="T61" fmla="*/ 353 h 553"/>
              <a:gd name="T62" fmla="*/ 0 w 479"/>
              <a:gd name="T63" fmla="*/ 370 h 553"/>
              <a:gd name="T64" fmla="*/ 30 w 479"/>
              <a:gd name="T65" fmla="*/ 539 h 553"/>
              <a:gd name="T66" fmla="*/ 70 w 479"/>
              <a:gd name="T67" fmla="*/ 552 h 553"/>
              <a:gd name="T68" fmla="*/ 393 w 479"/>
              <a:gd name="T69" fmla="*/ 552 h 553"/>
              <a:gd name="T70" fmla="*/ 460 w 479"/>
              <a:gd name="T71" fmla="*/ 537 h 553"/>
              <a:gd name="T72" fmla="*/ 479 w 479"/>
              <a:gd name="T73" fmla="*/ 97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553">
                <a:moveTo>
                  <a:pt x="445" y="497"/>
                </a:moveTo>
                <a:cubicBezTo>
                  <a:pt x="445" y="498"/>
                  <a:pt x="445" y="506"/>
                  <a:pt x="438" y="512"/>
                </a:cubicBezTo>
                <a:cubicBezTo>
                  <a:pt x="430" y="519"/>
                  <a:pt x="415" y="521"/>
                  <a:pt x="396" y="519"/>
                </a:cubicBezTo>
                <a:cubicBezTo>
                  <a:pt x="396" y="519"/>
                  <a:pt x="395" y="519"/>
                  <a:pt x="394" y="519"/>
                </a:cubicBezTo>
                <a:lnTo>
                  <a:pt x="116" y="519"/>
                </a:lnTo>
                <a:lnTo>
                  <a:pt x="116" y="377"/>
                </a:lnTo>
                <a:lnTo>
                  <a:pt x="116" y="370"/>
                </a:lnTo>
                <a:lnTo>
                  <a:pt x="116" y="33"/>
                </a:lnTo>
                <a:lnTo>
                  <a:pt x="336" y="33"/>
                </a:lnTo>
                <a:lnTo>
                  <a:pt x="445" y="106"/>
                </a:lnTo>
                <a:lnTo>
                  <a:pt x="445" y="497"/>
                </a:lnTo>
                <a:close/>
                <a:moveTo>
                  <a:pt x="313" y="421"/>
                </a:moveTo>
                <a:cubicBezTo>
                  <a:pt x="305" y="430"/>
                  <a:pt x="295" y="434"/>
                  <a:pt x="282" y="434"/>
                </a:cubicBezTo>
                <a:cubicBezTo>
                  <a:pt x="269" y="434"/>
                  <a:pt x="258" y="430"/>
                  <a:pt x="250" y="420"/>
                </a:cubicBezTo>
                <a:cubicBezTo>
                  <a:pt x="228" y="396"/>
                  <a:pt x="225" y="344"/>
                  <a:pt x="226" y="316"/>
                </a:cubicBezTo>
                <a:lnTo>
                  <a:pt x="282" y="303"/>
                </a:lnTo>
                <a:lnTo>
                  <a:pt x="338" y="316"/>
                </a:lnTo>
                <a:cubicBezTo>
                  <a:pt x="339" y="345"/>
                  <a:pt x="335" y="397"/>
                  <a:pt x="313" y="421"/>
                </a:cubicBezTo>
                <a:close/>
                <a:moveTo>
                  <a:pt x="358" y="286"/>
                </a:moveTo>
                <a:lnTo>
                  <a:pt x="286" y="269"/>
                </a:lnTo>
                <a:cubicBezTo>
                  <a:pt x="283" y="269"/>
                  <a:pt x="281" y="269"/>
                  <a:pt x="278" y="269"/>
                </a:cubicBezTo>
                <a:lnTo>
                  <a:pt x="206" y="286"/>
                </a:lnTo>
                <a:cubicBezTo>
                  <a:pt x="199" y="288"/>
                  <a:pt x="194" y="294"/>
                  <a:pt x="193" y="301"/>
                </a:cubicBezTo>
                <a:cubicBezTo>
                  <a:pt x="193" y="305"/>
                  <a:pt x="184" y="398"/>
                  <a:pt x="225" y="443"/>
                </a:cubicBezTo>
                <a:cubicBezTo>
                  <a:pt x="240" y="459"/>
                  <a:pt x="259" y="468"/>
                  <a:pt x="282" y="468"/>
                </a:cubicBezTo>
                <a:cubicBezTo>
                  <a:pt x="304" y="468"/>
                  <a:pt x="323" y="459"/>
                  <a:pt x="338" y="444"/>
                </a:cubicBezTo>
                <a:cubicBezTo>
                  <a:pt x="379" y="399"/>
                  <a:pt x="371" y="305"/>
                  <a:pt x="371" y="301"/>
                </a:cubicBezTo>
                <a:cubicBezTo>
                  <a:pt x="370" y="294"/>
                  <a:pt x="365" y="288"/>
                  <a:pt x="358" y="286"/>
                </a:cubicBezTo>
                <a:close/>
                <a:moveTo>
                  <a:pt x="275" y="191"/>
                </a:moveTo>
                <a:cubicBezTo>
                  <a:pt x="275" y="201"/>
                  <a:pt x="283" y="208"/>
                  <a:pt x="292" y="208"/>
                </a:cubicBezTo>
                <a:lnTo>
                  <a:pt x="408" y="208"/>
                </a:lnTo>
                <a:cubicBezTo>
                  <a:pt x="418" y="208"/>
                  <a:pt x="425" y="201"/>
                  <a:pt x="425" y="191"/>
                </a:cubicBezTo>
                <a:cubicBezTo>
                  <a:pt x="425" y="182"/>
                  <a:pt x="418" y="175"/>
                  <a:pt x="408" y="175"/>
                </a:cubicBezTo>
                <a:lnTo>
                  <a:pt x="292" y="175"/>
                </a:lnTo>
                <a:cubicBezTo>
                  <a:pt x="283" y="175"/>
                  <a:pt x="275" y="182"/>
                  <a:pt x="275" y="191"/>
                </a:cubicBezTo>
                <a:close/>
                <a:moveTo>
                  <a:pt x="241" y="191"/>
                </a:moveTo>
                <a:cubicBezTo>
                  <a:pt x="241" y="182"/>
                  <a:pt x="234" y="175"/>
                  <a:pt x="224" y="175"/>
                </a:cubicBezTo>
                <a:lnTo>
                  <a:pt x="156" y="175"/>
                </a:lnTo>
                <a:cubicBezTo>
                  <a:pt x="146" y="175"/>
                  <a:pt x="139" y="182"/>
                  <a:pt x="139" y="191"/>
                </a:cubicBezTo>
                <a:cubicBezTo>
                  <a:pt x="139" y="201"/>
                  <a:pt x="146" y="208"/>
                  <a:pt x="156" y="208"/>
                </a:cubicBezTo>
                <a:lnTo>
                  <a:pt x="224" y="208"/>
                </a:lnTo>
                <a:cubicBezTo>
                  <a:pt x="234" y="208"/>
                  <a:pt x="241" y="201"/>
                  <a:pt x="241" y="191"/>
                </a:cubicBezTo>
                <a:close/>
                <a:moveTo>
                  <a:pt x="156" y="132"/>
                </a:moveTo>
                <a:lnTo>
                  <a:pt x="287" y="132"/>
                </a:lnTo>
                <a:cubicBezTo>
                  <a:pt x="296" y="132"/>
                  <a:pt x="303" y="124"/>
                  <a:pt x="303" y="115"/>
                </a:cubicBezTo>
                <a:cubicBezTo>
                  <a:pt x="303" y="106"/>
                  <a:pt x="296" y="99"/>
                  <a:pt x="287" y="99"/>
                </a:cubicBezTo>
                <a:lnTo>
                  <a:pt x="156" y="99"/>
                </a:lnTo>
                <a:cubicBezTo>
                  <a:pt x="146" y="99"/>
                  <a:pt x="139" y="106"/>
                  <a:pt x="139" y="115"/>
                </a:cubicBezTo>
                <a:cubicBezTo>
                  <a:pt x="139" y="124"/>
                  <a:pt x="146" y="132"/>
                  <a:pt x="156" y="132"/>
                </a:cubicBezTo>
                <a:close/>
                <a:moveTo>
                  <a:pt x="34" y="473"/>
                </a:moveTo>
                <a:lnTo>
                  <a:pt x="34" y="387"/>
                </a:lnTo>
                <a:lnTo>
                  <a:pt x="82" y="387"/>
                </a:lnTo>
                <a:lnTo>
                  <a:pt x="82" y="516"/>
                </a:lnTo>
                <a:cubicBezTo>
                  <a:pt x="82" y="516"/>
                  <a:pt x="82" y="516"/>
                  <a:pt x="82" y="516"/>
                </a:cubicBezTo>
                <a:cubicBezTo>
                  <a:pt x="72" y="520"/>
                  <a:pt x="58" y="520"/>
                  <a:pt x="51" y="514"/>
                </a:cubicBezTo>
                <a:cubicBezTo>
                  <a:pt x="40" y="503"/>
                  <a:pt x="34" y="489"/>
                  <a:pt x="34" y="473"/>
                </a:cubicBezTo>
                <a:close/>
                <a:moveTo>
                  <a:pt x="471" y="84"/>
                </a:moveTo>
                <a:lnTo>
                  <a:pt x="351" y="3"/>
                </a:lnTo>
                <a:cubicBezTo>
                  <a:pt x="348" y="1"/>
                  <a:pt x="345" y="0"/>
                  <a:pt x="341" y="0"/>
                </a:cubicBezTo>
                <a:lnTo>
                  <a:pt x="99" y="0"/>
                </a:lnTo>
                <a:cubicBezTo>
                  <a:pt x="90" y="0"/>
                  <a:pt x="82" y="7"/>
                  <a:pt x="82" y="16"/>
                </a:cubicBezTo>
                <a:lnTo>
                  <a:pt x="82" y="353"/>
                </a:lnTo>
                <a:lnTo>
                  <a:pt x="17" y="353"/>
                </a:lnTo>
                <a:cubicBezTo>
                  <a:pt x="8" y="353"/>
                  <a:pt x="0" y="361"/>
                  <a:pt x="0" y="370"/>
                </a:cubicBezTo>
                <a:lnTo>
                  <a:pt x="0" y="473"/>
                </a:lnTo>
                <a:cubicBezTo>
                  <a:pt x="0" y="499"/>
                  <a:pt x="10" y="522"/>
                  <a:pt x="30" y="539"/>
                </a:cubicBezTo>
                <a:cubicBezTo>
                  <a:pt x="41" y="549"/>
                  <a:pt x="54" y="552"/>
                  <a:pt x="68" y="552"/>
                </a:cubicBezTo>
                <a:cubicBezTo>
                  <a:pt x="68" y="552"/>
                  <a:pt x="69" y="552"/>
                  <a:pt x="70" y="552"/>
                </a:cubicBezTo>
                <a:cubicBezTo>
                  <a:pt x="71" y="552"/>
                  <a:pt x="71" y="552"/>
                  <a:pt x="72" y="552"/>
                </a:cubicBezTo>
                <a:lnTo>
                  <a:pt x="393" y="552"/>
                </a:lnTo>
                <a:cubicBezTo>
                  <a:pt x="399" y="553"/>
                  <a:pt x="405" y="553"/>
                  <a:pt x="410" y="553"/>
                </a:cubicBezTo>
                <a:cubicBezTo>
                  <a:pt x="431" y="553"/>
                  <a:pt x="448" y="548"/>
                  <a:pt x="460" y="537"/>
                </a:cubicBezTo>
                <a:cubicBezTo>
                  <a:pt x="478" y="521"/>
                  <a:pt x="479" y="500"/>
                  <a:pt x="479" y="498"/>
                </a:cubicBezTo>
                <a:lnTo>
                  <a:pt x="479" y="97"/>
                </a:lnTo>
                <a:cubicBezTo>
                  <a:pt x="479" y="92"/>
                  <a:pt x="476" y="87"/>
                  <a:pt x="471" y="8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1" name="Freeform 37">
            <a:extLst>
              <a:ext uri="{FF2B5EF4-FFF2-40B4-BE49-F238E27FC236}">
                <a16:creationId xmlns:a16="http://schemas.microsoft.com/office/drawing/2014/main" id="{853B3008-4095-4DE9-97DE-4BF8AF9A6B6A}"/>
              </a:ext>
            </a:extLst>
          </p:cNvPr>
          <p:cNvSpPr>
            <a:spLocks noEditPoints="1"/>
          </p:cNvSpPr>
          <p:nvPr/>
        </p:nvSpPr>
        <p:spPr bwMode="auto">
          <a:xfrm>
            <a:off x="5405438" y="4579938"/>
            <a:ext cx="268288" cy="242888"/>
          </a:xfrm>
          <a:custGeom>
            <a:avLst/>
            <a:gdLst>
              <a:gd name="T0" fmla="*/ 31 w 705"/>
              <a:gd name="T1" fmla="*/ 406 h 638"/>
              <a:gd name="T2" fmla="*/ 95 w 705"/>
              <a:gd name="T3" fmla="*/ 438 h 638"/>
              <a:gd name="T4" fmla="*/ 232 w 705"/>
              <a:gd name="T5" fmla="*/ 375 h 638"/>
              <a:gd name="T6" fmla="*/ 451 w 705"/>
              <a:gd name="T7" fmla="*/ 412 h 638"/>
              <a:gd name="T8" fmla="*/ 481 w 705"/>
              <a:gd name="T9" fmla="*/ 428 h 638"/>
              <a:gd name="T10" fmla="*/ 475 w 705"/>
              <a:gd name="T11" fmla="*/ 440 h 638"/>
              <a:gd name="T12" fmla="*/ 339 w 705"/>
              <a:gd name="T13" fmla="*/ 452 h 638"/>
              <a:gd name="T14" fmla="*/ 310 w 705"/>
              <a:gd name="T15" fmla="*/ 467 h 638"/>
              <a:gd name="T16" fmla="*/ 495 w 705"/>
              <a:gd name="T17" fmla="*/ 464 h 638"/>
              <a:gd name="T18" fmla="*/ 535 w 705"/>
              <a:gd name="T19" fmla="*/ 432 h 638"/>
              <a:gd name="T20" fmla="*/ 679 w 705"/>
              <a:gd name="T21" fmla="*/ 415 h 638"/>
              <a:gd name="T22" fmla="*/ 658 w 705"/>
              <a:gd name="T23" fmla="*/ 429 h 638"/>
              <a:gd name="T24" fmla="*/ 341 w 705"/>
              <a:gd name="T25" fmla="*/ 554 h 638"/>
              <a:gd name="T26" fmla="*/ 102 w 705"/>
              <a:gd name="T27" fmla="*/ 561 h 638"/>
              <a:gd name="T28" fmla="*/ 95 w 705"/>
              <a:gd name="T29" fmla="*/ 438 h 638"/>
              <a:gd name="T30" fmla="*/ 439 w 705"/>
              <a:gd name="T31" fmla="*/ 373 h 638"/>
              <a:gd name="T32" fmla="*/ 321 w 705"/>
              <a:gd name="T33" fmla="*/ 365 h 638"/>
              <a:gd name="T34" fmla="*/ 284 w 705"/>
              <a:gd name="T35" fmla="*/ 242 h 638"/>
              <a:gd name="T36" fmla="*/ 201 w 705"/>
              <a:gd name="T37" fmla="*/ 285 h 638"/>
              <a:gd name="T38" fmla="*/ 192 w 705"/>
              <a:gd name="T39" fmla="*/ 263 h 638"/>
              <a:gd name="T40" fmla="*/ 341 w 705"/>
              <a:gd name="T41" fmla="*/ 193 h 638"/>
              <a:gd name="T42" fmla="*/ 489 w 705"/>
              <a:gd name="T43" fmla="*/ 221 h 638"/>
              <a:gd name="T44" fmla="*/ 564 w 705"/>
              <a:gd name="T45" fmla="*/ 260 h 638"/>
              <a:gd name="T46" fmla="*/ 551 w 705"/>
              <a:gd name="T47" fmla="*/ 281 h 638"/>
              <a:gd name="T48" fmla="*/ 449 w 705"/>
              <a:gd name="T49" fmla="*/ 236 h 638"/>
              <a:gd name="T50" fmla="*/ 443 w 705"/>
              <a:gd name="T51" fmla="*/ 327 h 638"/>
              <a:gd name="T52" fmla="*/ 315 w 705"/>
              <a:gd name="T53" fmla="*/ 262 h 638"/>
              <a:gd name="T54" fmla="*/ 330 w 705"/>
              <a:gd name="T55" fmla="*/ 55 h 638"/>
              <a:gd name="T56" fmla="*/ 448 w 705"/>
              <a:gd name="T57" fmla="*/ 102 h 638"/>
              <a:gd name="T58" fmla="*/ 379 w 705"/>
              <a:gd name="T59" fmla="*/ 173 h 638"/>
              <a:gd name="T60" fmla="*/ 330 w 705"/>
              <a:gd name="T61" fmla="*/ 55 h 638"/>
              <a:gd name="T62" fmla="*/ 330 w 705"/>
              <a:gd name="T63" fmla="*/ 582 h 638"/>
              <a:gd name="T64" fmla="*/ 679 w 705"/>
              <a:gd name="T65" fmla="*/ 449 h 638"/>
              <a:gd name="T66" fmla="*/ 606 w 705"/>
              <a:gd name="T67" fmla="*/ 373 h 638"/>
              <a:gd name="T68" fmla="*/ 509 w 705"/>
              <a:gd name="T69" fmla="*/ 411 h 638"/>
              <a:gd name="T70" fmla="*/ 471 w 705"/>
              <a:gd name="T71" fmla="*/ 374 h 638"/>
              <a:gd name="T72" fmla="*/ 477 w 705"/>
              <a:gd name="T73" fmla="*/ 276 h 638"/>
              <a:gd name="T74" fmla="*/ 564 w 705"/>
              <a:gd name="T75" fmla="*/ 315 h 638"/>
              <a:gd name="T76" fmla="*/ 494 w 705"/>
              <a:gd name="T77" fmla="*/ 192 h 638"/>
              <a:gd name="T78" fmla="*/ 440 w 705"/>
              <a:gd name="T79" fmla="*/ 28 h 638"/>
              <a:gd name="T80" fmla="*/ 303 w 705"/>
              <a:gd name="T81" fmla="*/ 170 h 638"/>
              <a:gd name="T82" fmla="*/ 163 w 705"/>
              <a:gd name="T83" fmla="*/ 294 h 638"/>
              <a:gd name="T84" fmla="*/ 262 w 705"/>
              <a:gd name="T85" fmla="*/ 287 h 638"/>
              <a:gd name="T86" fmla="*/ 281 w 705"/>
              <a:gd name="T87" fmla="*/ 357 h 638"/>
              <a:gd name="T88" fmla="*/ 102 w 705"/>
              <a:gd name="T89" fmla="*/ 388 h 638"/>
              <a:gd name="T90" fmla="*/ 37 w 705"/>
              <a:gd name="T91" fmla="*/ 377 h 638"/>
              <a:gd name="T92" fmla="*/ 0 w 705"/>
              <a:gd name="T93" fmla="*/ 404 h 638"/>
              <a:gd name="T94" fmla="*/ 21 w 705"/>
              <a:gd name="T95" fmla="*/ 637 h 638"/>
              <a:gd name="T96" fmla="*/ 66 w 705"/>
              <a:gd name="T97" fmla="*/ 637 h 638"/>
              <a:gd name="T98" fmla="*/ 100 w 705"/>
              <a:gd name="T99" fmla="*/ 59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5" h="638">
                <a:moveTo>
                  <a:pt x="64" y="608"/>
                </a:moveTo>
                <a:lnTo>
                  <a:pt x="31" y="610"/>
                </a:lnTo>
                <a:lnTo>
                  <a:pt x="31" y="406"/>
                </a:lnTo>
                <a:lnTo>
                  <a:pt x="64" y="406"/>
                </a:lnTo>
                <a:lnTo>
                  <a:pt x="64" y="608"/>
                </a:lnTo>
                <a:close/>
                <a:moveTo>
                  <a:pt x="95" y="438"/>
                </a:moveTo>
                <a:cubicBezTo>
                  <a:pt x="95" y="432"/>
                  <a:pt x="98" y="424"/>
                  <a:pt x="103" y="422"/>
                </a:cubicBezTo>
                <a:cubicBezTo>
                  <a:pt x="109" y="418"/>
                  <a:pt x="115" y="415"/>
                  <a:pt x="121" y="411"/>
                </a:cubicBezTo>
                <a:cubicBezTo>
                  <a:pt x="154" y="391"/>
                  <a:pt x="189" y="370"/>
                  <a:pt x="232" y="375"/>
                </a:cubicBezTo>
                <a:cubicBezTo>
                  <a:pt x="253" y="377"/>
                  <a:pt x="270" y="381"/>
                  <a:pt x="286" y="386"/>
                </a:cubicBezTo>
                <a:cubicBezTo>
                  <a:pt x="348" y="408"/>
                  <a:pt x="400" y="417"/>
                  <a:pt x="448" y="413"/>
                </a:cubicBezTo>
                <a:lnTo>
                  <a:pt x="451" y="412"/>
                </a:lnTo>
                <a:cubicBezTo>
                  <a:pt x="454" y="412"/>
                  <a:pt x="458" y="412"/>
                  <a:pt x="462" y="414"/>
                </a:cubicBezTo>
                <a:cubicBezTo>
                  <a:pt x="467" y="417"/>
                  <a:pt x="471" y="420"/>
                  <a:pt x="476" y="424"/>
                </a:cubicBezTo>
                <a:cubicBezTo>
                  <a:pt x="477" y="425"/>
                  <a:pt x="479" y="427"/>
                  <a:pt x="481" y="428"/>
                </a:cubicBezTo>
                <a:lnTo>
                  <a:pt x="485" y="431"/>
                </a:lnTo>
                <a:lnTo>
                  <a:pt x="481" y="435"/>
                </a:lnTo>
                <a:cubicBezTo>
                  <a:pt x="479" y="436"/>
                  <a:pt x="477" y="438"/>
                  <a:pt x="475" y="440"/>
                </a:cubicBezTo>
                <a:cubicBezTo>
                  <a:pt x="471" y="446"/>
                  <a:pt x="466" y="451"/>
                  <a:pt x="459" y="451"/>
                </a:cubicBezTo>
                <a:cubicBezTo>
                  <a:pt x="430" y="452"/>
                  <a:pt x="399" y="452"/>
                  <a:pt x="370" y="452"/>
                </a:cubicBezTo>
                <a:cubicBezTo>
                  <a:pt x="360" y="452"/>
                  <a:pt x="350" y="452"/>
                  <a:pt x="339" y="452"/>
                </a:cubicBezTo>
                <a:cubicBezTo>
                  <a:pt x="338" y="452"/>
                  <a:pt x="336" y="452"/>
                  <a:pt x="334" y="452"/>
                </a:cubicBezTo>
                <a:cubicBezTo>
                  <a:pt x="330" y="451"/>
                  <a:pt x="326" y="451"/>
                  <a:pt x="324" y="452"/>
                </a:cubicBezTo>
                <a:cubicBezTo>
                  <a:pt x="316" y="457"/>
                  <a:pt x="311" y="463"/>
                  <a:pt x="310" y="467"/>
                </a:cubicBezTo>
                <a:cubicBezTo>
                  <a:pt x="310" y="470"/>
                  <a:pt x="318" y="478"/>
                  <a:pt x="321" y="479"/>
                </a:cubicBezTo>
                <a:cubicBezTo>
                  <a:pt x="367" y="480"/>
                  <a:pt x="421" y="480"/>
                  <a:pt x="473" y="478"/>
                </a:cubicBezTo>
                <a:cubicBezTo>
                  <a:pt x="480" y="477"/>
                  <a:pt x="488" y="471"/>
                  <a:pt x="495" y="464"/>
                </a:cubicBezTo>
                <a:cubicBezTo>
                  <a:pt x="498" y="462"/>
                  <a:pt x="501" y="459"/>
                  <a:pt x="504" y="457"/>
                </a:cubicBezTo>
                <a:cubicBezTo>
                  <a:pt x="508" y="454"/>
                  <a:pt x="512" y="451"/>
                  <a:pt x="515" y="447"/>
                </a:cubicBezTo>
                <a:cubicBezTo>
                  <a:pt x="521" y="442"/>
                  <a:pt x="528" y="436"/>
                  <a:pt x="535" y="432"/>
                </a:cubicBezTo>
                <a:cubicBezTo>
                  <a:pt x="559" y="421"/>
                  <a:pt x="587" y="409"/>
                  <a:pt x="618" y="398"/>
                </a:cubicBezTo>
                <a:cubicBezTo>
                  <a:pt x="637" y="391"/>
                  <a:pt x="660" y="385"/>
                  <a:pt x="677" y="411"/>
                </a:cubicBezTo>
                <a:lnTo>
                  <a:pt x="679" y="415"/>
                </a:lnTo>
                <a:lnTo>
                  <a:pt x="676" y="417"/>
                </a:lnTo>
                <a:cubicBezTo>
                  <a:pt x="674" y="418"/>
                  <a:pt x="672" y="420"/>
                  <a:pt x="670" y="421"/>
                </a:cubicBezTo>
                <a:cubicBezTo>
                  <a:pt x="666" y="424"/>
                  <a:pt x="662" y="426"/>
                  <a:pt x="658" y="429"/>
                </a:cubicBezTo>
                <a:cubicBezTo>
                  <a:pt x="637" y="440"/>
                  <a:pt x="617" y="451"/>
                  <a:pt x="597" y="462"/>
                </a:cubicBezTo>
                <a:cubicBezTo>
                  <a:pt x="554" y="486"/>
                  <a:pt x="509" y="511"/>
                  <a:pt x="466" y="536"/>
                </a:cubicBezTo>
                <a:cubicBezTo>
                  <a:pt x="428" y="557"/>
                  <a:pt x="388" y="563"/>
                  <a:pt x="341" y="554"/>
                </a:cubicBezTo>
                <a:cubicBezTo>
                  <a:pt x="329" y="552"/>
                  <a:pt x="318" y="550"/>
                  <a:pt x="306" y="547"/>
                </a:cubicBezTo>
                <a:cubicBezTo>
                  <a:pt x="288" y="543"/>
                  <a:pt x="268" y="539"/>
                  <a:pt x="249" y="536"/>
                </a:cubicBezTo>
                <a:cubicBezTo>
                  <a:pt x="201" y="529"/>
                  <a:pt x="149" y="524"/>
                  <a:pt x="102" y="561"/>
                </a:cubicBezTo>
                <a:lnTo>
                  <a:pt x="95" y="566"/>
                </a:lnTo>
                <a:lnTo>
                  <a:pt x="95" y="529"/>
                </a:lnTo>
                <a:cubicBezTo>
                  <a:pt x="95" y="497"/>
                  <a:pt x="95" y="468"/>
                  <a:pt x="95" y="438"/>
                </a:cubicBezTo>
                <a:close/>
                <a:moveTo>
                  <a:pt x="449" y="357"/>
                </a:moveTo>
                <a:lnTo>
                  <a:pt x="445" y="364"/>
                </a:lnTo>
                <a:cubicBezTo>
                  <a:pt x="442" y="367"/>
                  <a:pt x="441" y="370"/>
                  <a:pt x="439" y="373"/>
                </a:cubicBezTo>
                <a:cubicBezTo>
                  <a:pt x="435" y="379"/>
                  <a:pt x="432" y="385"/>
                  <a:pt x="427" y="385"/>
                </a:cubicBezTo>
                <a:cubicBezTo>
                  <a:pt x="420" y="386"/>
                  <a:pt x="414" y="386"/>
                  <a:pt x="407" y="386"/>
                </a:cubicBezTo>
                <a:cubicBezTo>
                  <a:pt x="377" y="386"/>
                  <a:pt x="348" y="379"/>
                  <a:pt x="321" y="365"/>
                </a:cubicBezTo>
                <a:lnTo>
                  <a:pt x="306" y="357"/>
                </a:lnTo>
                <a:lnTo>
                  <a:pt x="449" y="357"/>
                </a:lnTo>
                <a:close/>
                <a:moveTo>
                  <a:pt x="284" y="242"/>
                </a:moveTo>
                <a:cubicBezTo>
                  <a:pt x="267" y="252"/>
                  <a:pt x="247" y="262"/>
                  <a:pt x="228" y="272"/>
                </a:cubicBezTo>
                <a:cubicBezTo>
                  <a:pt x="219" y="276"/>
                  <a:pt x="212" y="280"/>
                  <a:pt x="204" y="284"/>
                </a:cubicBezTo>
                <a:cubicBezTo>
                  <a:pt x="203" y="285"/>
                  <a:pt x="202" y="285"/>
                  <a:pt x="201" y="285"/>
                </a:cubicBezTo>
                <a:cubicBezTo>
                  <a:pt x="196" y="287"/>
                  <a:pt x="190" y="284"/>
                  <a:pt x="187" y="279"/>
                </a:cubicBezTo>
                <a:cubicBezTo>
                  <a:pt x="185" y="274"/>
                  <a:pt x="186" y="268"/>
                  <a:pt x="190" y="265"/>
                </a:cubicBezTo>
                <a:cubicBezTo>
                  <a:pt x="190" y="264"/>
                  <a:pt x="191" y="264"/>
                  <a:pt x="192" y="263"/>
                </a:cubicBezTo>
                <a:cubicBezTo>
                  <a:pt x="218" y="248"/>
                  <a:pt x="249" y="232"/>
                  <a:pt x="278" y="216"/>
                </a:cubicBezTo>
                <a:cubicBezTo>
                  <a:pt x="292" y="209"/>
                  <a:pt x="306" y="201"/>
                  <a:pt x="319" y="194"/>
                </a:cubicBezTo>
                <a:cubicBezTo>
                  <a:pt x="325" y="191"/>
                  <a:pt x="334" y="191"/>
                  <a:pt x="341" y="193"/>
                </a:cubicBezTo>
                <a:cubicBezTo>
                  <a:pt x="365" y="202"/>
                  <a:pt x="390" y="203"/>
                  <a:pt x="416" y="194"/>
                </a:cubicBezTo>
                <a:cubicBezTo>
                  <a:pt x="423" y="191"/>
                  <a:pt x="434" y="192"/>
                  <a:pt x="442" y="196"/>
                </a:cubicBezTo>
                <a:cubicBezTo>
                  <a:pt x="457" y="204"/>
                  <a:pt x="473" y="212"/>
                  <a:pt x="489" y="221"/>
                </a:cubicBezTo>
                <a:cubicBezTo>
                  <a:pt x="514" y="233"/>
                  <a:pt x="539" y="246"/>
                  <a:pt x="563" y="260"/>
                </a:cubicBezTo>
                <a:lnTo>
                  <a:pt x="564" y="260"/>
                </a:lnTo>
                <a:lnTo>
                  <a:pt x="564" y="260"/>
                </a:lnTo>
                <a:cubicBezTo>
                  <a:pt x="569" y="264"/>
                  <a:pt x="570" y="270"/>
                  <a:pt x="568" y="275"/>
                </a:cubicBezTo>
                <a:cubicBezTo>
                  <a:pt x="565" y="281"/>
                  <a:pt x="559" y="284"/>
                  <a:pt x="554" y="282"/>
                </a:cubicBezTo>
                <a:cubicBezTo>
                  <a:pt x="553" y="282"/>
                  <a:pt x="552" y="282"/>
                  <a:pt x="551" y="281"/>
                </a:cubicBezTo>
                <a:cubicBezTo>
                  <a:pt x="541" y="276"/>
                  <a:pt x="530" y="271"/>
                  <a:pt x="520" y="266"/>
                </a:cubicBezTo>
                <a:cubicBezTo>
                  <a:pt x="504" y="258"/>
                  <a:pt x="488" y="250"/>
                  <a:pt x="473" y="242"/>
                </a:cubicBezTo>
                <a:cubicBezTo>
                  <a:pt x="461" y="236"/>
                  <a:pt x="453" y="234"/>
                  <a:pt x="449" y="236"/>
                </a:cubicBezTo>
                <a:cubicBezTo>
                  <a:pt x="445" y="239"/>
                  <a:pt x="443" y="246"/>
                  <a:pt x="443" y="259"/>
                </a:cubicBezTo>
                <a:cubicBezTo>
                  <a:pt x="442" y="273"/>
                  <a:pt x="442" y="287"/>
                  <a:pt x="443" y="302"/>
                </a:cubicBezTo>
                <a:lnTo>
                  <a:pt x="443" y="327"/>
                </a:lnTo>
                <a:lnTo>
                  <a:pt x="315" y="327"/>
                </a:lnTo>
                <a:lnTo>
                  <a:pt x="315" y="303"/>
                </a:lnTo>
                <a:cubicBezTo>
                  <a:pt x="315" y="289"/>
                  <a:pt x="315" y="275"/>
                  <a:pt x="315" y="262"/>
                </a:cubicBezTo>
                <a:cubicBezTo>
                  <a:pt x="315" y="247"/>
                  <a:pt x="313" y="238"/>
                  <a:pt x="309" y="236"/>
                </a:cubicBezTo>
                <a:cubicBezTo>
                  <a:pt x="305" y="233"/>
                  <a:pt x="296" y="235"/>
                  <a:pt x="284" y="242"/>
                </a:cubicBezTo>
                <a:close/>
                <a:moveTo>
                  <a:pt x="330" y="55"/>
                </a:moveTo>
                <a:cubicBezTo>
                  <a:pt x="343" y="42"/>
                  <a:pt x="361" y="35"/>
                  <a:pt x="379" y="35"/>
                </a:cubicBezTo>
                <a:lnTo>
                  <a:pt x="379" y="35"/>
                </a:lnTo>
                <a:cubicBezTo>
                  <a:pt x="416" y="35"/>
                  <a:pt x="447" y="65"/>
                  <a:pt x="448" y="102"/>
                </a:cubicBezTo>
                <a:cubicBezTo>
                  <a:pt x="448" y="120"/>
                  <a:pt x="441" y="138"/>
                  <a:pt x="428" y="151"/>
                </a:cubicBezTo>
                <a:cubicBezTo>
                  <a:pt x="415" y="165"/>
                  <a:pt x="398" y="172"/>
                  <a:pt x="380" y="173"/>
                </a:cubicBezTo>
                <a:lnTo>
                  <a:pt x="379" y="173"/>
                </a:lnTo>
                <a:cubicBezTo>
                  <a:pt x="361" y="173"/>
                  <a:pt x="344" y="166"/>
                  <a:pt x="331" y="153"/>
                </a:cubicBezTo>
                <a:cubicBezTo>
                  <a:pt x="317" y="140"/>
                  <a:pt x="310" y="122"/>
                  <a:pt x="310" y="104"/>
                </a:cubicBezTo>
                <a:cubicBezTo>
                  <a:pt x="310" y="86"/>
                  <a:pt x="317" y="68"/>
                  <a:pt x="330" y="55"/>
                </a:cubicBezTo>
                <a:close/>
                <a:moveTo>
                  <a:pt x="100" y="599"/>
                </a:moveTo>
                <a:cubicBezTo>
                  <a:pt x="123" y="577"/>
                  <a:pt x="156" y="554"/>
                  <a:pt x="199" y="560"/>
                </a:cubicBezTo>
                <a:cubicBezTo>
                  <a:pt x="244" y="567"/>
                  <a:pt x="288" y="574"/>
                  <a:pt x="330" y="582"/>
                </a:cubicBezTo>
                <a:cubicBezTo>
                  <a:pt x="385" y="593"/>
                  <a:pt x="429" y="587"/>
                  <a:pt x="467" y="566"/>
                </a:cubicBezTo>
                <a:cubicBezTo>
                  <a:pt x="503" y="547"/>
                  <a:pt x="538" y="527"/>
                  <a:pt x="574" y="507"/>
                </a:cubicBezTo>
                <a:cubicBezTo>
                  <a:pt x="609" y="488"/>
                  <a:pt x="644" y="468"/>
                  <a:pt x="679" y="449"/>
                </a:cubicBezTo>
                <a:cubicBezTo>
                  <a:pt x="697" y="439"/>
                  <a:pt x="705" y="427"/>
                  <a:pt x="705" y="410"/>
                </a:cubicBezTo>
                <a:cubicBezTo>
                  <a:pt x="704" y="388"/>
                  <a:pt x="688" y="377"/>
                  <a:pt x="675" y="371"/>
                </a:cubicBezTo>
                <a:cubicBezTo>
                  <a:pt x="654" y="362"/>
                  <a:pt x="631" y="362"/>
                  <a:pt x="606" y="373"/>
                </a:cubicBezTo>
                <a:cubicBezTo>
                  <a:pt x="583" y="382"/>
                  <a:pt x="560" y="392"/>
                  <a:pt x="537" y="401"/>
                </a:cubicBezTo>
                <a:lnTo>
                  <a:pt x="511" y="412"/>
                </a:lnTo>
                <a:lnTo>
                  <a:pt x="509" y="411"/>
                </a:lnTo>
                <a:cubicBezTo>
                  <a:pt x="506" y="409"/>
                  <a:pt x="503" y="406"/>
                  <a:pt x="500" y="404"/>
                </a:cubicBezTo>
                <a:cubicBezTo>
                  <a:pt x="493" y="399"/>
                  <a:pt x="486" y="394"/>
                  <a:pt x="480" y="389"/>
                </a:cubicBezTo>
                <a:cubicBezTo>
                  <a:pt x="478" y="387"/>
                  <a:pt x="471" y="381"/>
                  <a:pt x="471" y="374"/>
                </a:cubicBezTo>
                <a:cubicBezTo>
                  <a:pt x="471" y="352"/>
                  <a:pt x="471" y="328"/>
                  <a:pt x="471" y="304"/>
                </a:cubicBezTo>
                <a:lnTo>
                  <a:pt x="471" y="273"/>
                </a:lnTo>
                <a:lnTo>
                  <a:pt x="477" y="276"/>
                </a:lnTo>
                <a:cubicBezTo>
                  <a:pt x="484" y="280"/>
                  <a:pt x="490" y="283"/>
                  <a:pt x="495" y="287"/>
                </a:cubicBezTo>
                <a:cubicBezTo>
                  <a:pt x="509" y="294"/>
                  <a:pt x="521" y="301"/>
                  <a:pt x="533" y="307"/>
                </a:cubicBezTo>
                <a:cubicBezTo>
                  <a:pt x="546" y="313"/>
                  <a:pt x="556" y="316"/>
                  <a:pt x="564" y="315"/>
                </a:cubicBezTo>
                <a:cubicBezTo>
                  <a:pt x="582" y="314"/>
                  <a:pt x="594" y="303"/>
                  <a:pt x="598" y="285"/>
                </a:cubicBezTo>
                <a:cubicBezTo>
                  <a:pt x="603" y="265"/>
                  <a:pt x="596" y="249"/>
                  <a:pt x="579" y="239"/>
                </a:cubicBezTo>
                <a:cubicBezTo>
                  <a:pt x="551" y="223"/>
                  <a:pt x="522" y="207"/>
                  <a:pt x="494" y="192"/>
                </a:cubicBezTo>
                <a:lnTo>
                  <a:pt x="454" y="169"/>
                </a:lnTo>
                <a:lnTo>
                  <a:pt x="456" y="166"/>
                </a:lnTo>
                <a:cubicBezTo>
                  <a:pt x="486" y="106"/>
                  <a:pt x="481" y="61"/>
                  <a:pt x="440" y="28"/>
                </a:cubicBezTo>
                <a:cubicBezTo>
                  <a:pt x="406" y="0"/>
                  <a:pt x="355" y="0"/>
                  <a:pt x="320" y="27"/>
                </a:cubicBezTo>
                <a:cubicBezTo>
                  <a:pt x="278" y="59"/>
                  <a:pt x="273" y="103"/>
                  <a:pt x="302" y="166"/>
                </a:cubicBezTo>
                <a:lnTo>
                  <a:pt x="303" y="170"/>
                </a:lnTo>
                <a:lnTo>
                  <a:pt x="268" y="190"/>
                </a:lnTo>
                <a:cubicBezTo>
                  <a:pt x="240" y="205"/>
                  <a:pt x="212" y="221"/>
                  <a:pt x="185" y="236"/>
                </a:cubicBezTo>
                <a:cubicBezTo>
                  <a:pt x="160" y="250"/>
                  <a:pt x="152" y="273"/>
                  <a:pt x="163" y="294"/>
                </a:cubicBezTo>
                <a:cubicBezTo>
                  <a:pt x="168" y="304"/>
                  <a:pt x="176" y="311"/>
                  <a:pt x="186" y="313"/>
                </a:cubicBezTo>
                <a:cubicBezTo>
                  <a:pt x="198" y="317"/>
                  <a:pt x="212" y="315"/>
                  <a:pt x="225" y="307"/>
                </a:cubicBezTo>
                <a:cubicBezTo>
                  <a:pt x="237" y="301"/>
                  <a:pt x="249" y="294"/>
                  <a:pt x="262" y="287"/>
                </a:cubicBezTo>
                <a:lnTo>
                  <a:pt x="286" y="274"/>
                </a:lnTo>
                <a:lnTo>
                  <a:pt x="286" y="359"/>
                </a:lnTo>
                <a:lnTo>
                  <a:pt x="281" y="357"/>
                </a:lnTo>
                <a:cubicBezTo>
                  <a:pt x="222" y="338"/>
                  <a:pt x="165" y="348"/>
                  <a:pt x="106" y="388"/>
                </a:cubicBezTo>
                <a:lnTo>
                  <a:pt x="104" y="389"/>
                </a:lnTo>
                <a:lnTo>
                  <a:pt x="102" y="388"/>
                </a:lnTo>
                <a:cubicBezTo>
                  <a:pt x="98" y="387"/>
                  <a:pt x="94" y="385"/>
                  <a:pt x="91" y="383"/>
                </a:cubicBezTo>
                <a:cubicBezTo>
                  <a:pt x="84" y="380"/>
                  <a:pt x="79" y="378"/>
                  <a:pt x="75" y="378"/>
                </a:cubicBezTo>
                <a:cubicBezTo>
                  <a:pt x="62" y="377"/>
                  <a:pt x="49" y="377"/>
                  <a:pt x="37" y="377"/>
                </a:cubicBezTo>
                <a:cubicBezTo>
                  <a:pt x="31" y="377"/>
                  <a:pt x="24" y="377"/>
                  <a:pt x="18" y="377"/>
                </a:cubicBezTo>
                <a:lnTo>
                  <a:pt x="18" y="377"/>
                </a:lnTo>
                <a:cubicBezTo>
                  <a:pt x="4" y="377"/>
                  <a:pt x="0" y="403"/>
                  <a:pt x="0" y="404"/>
                </a:cubicBezTo>
                <a:lnTo>
                  <a:pt x="1" y="609"/>
                </a:lnTo>
                <a:lnTo>
                  <a:pt x="1" y="609"/>
                </a:lnTo>
                <a:cubicBezTo>
                  <a:pt x="1" y="609"/>
                  <a:pt x="5" y="637"/>
                  <a:pt x="21" y="637"/>
                </a:cubicBezTo>
                <a:cubicBezTo>
                  <a:pt x="21" y="637"/>
                  <a:pt x="21" y="637"/>
                  <a:pt x="22" y="637"/>
                </a:cubicBezTo>
                <a:cubicBezTo>
                  <a:pt x="29" y="636"/>
                  <a:pt x="37" y="636"/>
                  <a:pt x="44" y="636"/>
                </a:cubicBezTo>
                <a:cubicBezTo>
                  <a:pt x="52" y="636"/>
                  <a:pt x="59" y="636"/>
                  <a:pt x="66" y="637"/>
                </a:cubicBezTo>
                <a:cubicBezTo>
                  <a:pt x="77" y="638"/>
                  <a:pt x="84" y="636"/>
                  <a:pt x="88" y="632"/>
                </a:cubicBezTo>
                <a:cubicBezTo>
                  <a:pt x="92" y="629"/>
                  <a:pt x="93" y="623"/>
                  <a:pt x="93" y="615"/>
                </a:cubicBezTo>
                <a:cubicBezTo>
                  <a:pt x="93" y="609"/>
                  <a:pt x="96" y="602"/>
                  <a:pt x="100" y="59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2" name="Freeform 38">
            <a:extLst>
              <a:ext uri="{FF2B5EF4-FFF2-40B4-BE49-F238E27FC236}">
                <a16:creationId xmlns:a16="http://schemas.microsoft.com/office/drawing/2014/main" id="{1283B5AB-AF8A-4C21-9587-A33699AA1ACB}"/>
              </a:ext>
            </a:extLst>
          </p:cNvPr>
          <p:cNvSpPr>
            <a:spLocks noEditPoints="1"/>
          </p:cNvSpPr>
          <p:nvPr/>
        </p:nvSpPr>
        <p:spPr bwMode="auto">
          <a:xfrm>
            <a:off x="5419725" y="4076700"/>
            <a:ext cx="239713" cy="230188"/>
          </a:xfrm>
          <a:custGeom>
            <a:avLst/>
            <a:gdLst>
              <a:gd name="T0" fmla="*/ 314 w 631"/>
              <a:gd name="T1" fmla="*/ 454 h 605"/>
              <a:gd name="T2" fmla="*/ 332 w 631"/>
              <a:gd name="T3" fmla="*/ 563 h 605"/>
              <a:gd name="T4" fmla="*/ 357 w 631"/>
              <a:gd name="T5" fmla="*/ 362 h 605"/>
              <a:gd name="T6" fmla="*/ 383 w 631"/>
              <a:gd name="T7" fmla="*/ 355 h 605"/>
              <a:gd name="T8" fmla="*/ 394 w 631"/>
              <a:gd name="T9" fmla="*/ 433 h 605"/>
              <a:gd name="T10" fmla="*/ 390 w 631"/>
              <a:gd name="T11" fmla="*/ 295 h 605"/>
              <a:gd name="T12" fmla="*/ 348 w 631"/>
              <a:gd name="T13" fmla="*/ 254 h 605"/>
              <a:gd name="T14" fmla="*/ 432 w 631"/>
              <a:gd name="T15" fmla="*/ 417 h 605"/>
              <a:gd name="T16" fmla="*/ 387 w 631"/>
              <a:gd name="T17" fmla="*/ 464 h 605"/>
              <a:gd name="T18" fmla="*/ 390 w 631"/>
              <a:gd name="T19" fmla="*/ 510 h 605"/>
              <a:gd name="T20" fmla="*/ 411 w 631"/>
              <a:gd name="T21" fmla="*/ 480 h 605"/>
              <a:gd name="T22" fmla="*/ 436 w 631"/>
              <a:gd name="T23" fmla="*/ 494 h 605"/>
              <a:gd name="T24" fmla="*/ 455 w 631"/>
              <a:gd name="T25" fmla="*/ 468 h 605"/>
              <a:gd name="T26" fmla="*/ 493 w 631"/>
              <a:gd name="T27" fmla="*/ 439 h 605"/>
              <a:gd name="T28" fmla="*/ 508 w 631"/>
              <a:gd name="T29" fmla="*/ 373 h 605"/>
              <a:gd name="T30" fmla="*/ 533 w 631"/>
              <a:gd name="T31" fmla="*/ 392 h 605"/>
              <a:gd name="T32" fmla="*/ 496 w 631"/>
              <a:gd name="T33" fmla="*/ 314 h 605"/>
              <a:gd name="T34" fmla="*/ 486 w 631"/>
              <a:gd name="T35" fmla="*/ 287 h 605"/>
              <a:gd name="T36" fmla="*/ 577 w 631"/>
              <a:gd name="T37" fmla="*/ 315 h 605"/>
              <a:gd name="T38" fmla="*/ 408 w 631"/>
              <a:gd name="T39" fmla="*/ 40 h 605"/>
              <a:gd name="T40" fmla="*/ 307 w 631"/>
              <a:gd name="T41" fmla="*/ 102 h 605"/>
              <a:gd name="T42" fmla="*/ 186 w 631"/>
              <a:gd name="T43" fmla="*/ 34 h 605"/>
              <a:gd name="T44" fmla="*/ 57 w 631"/>
              <a:gd name="T45" fmla="*/ 322 h 605"/>
              <a:gd name="T46" fmla="*/ 151 w 631"/>
              <a:gd name="T47" fmla="*/ 347 h 605"/>
              <a:gd name="T48" fmla="*/ 158 w 631"/>
              <a:gd name="T49" fmla="*/ 376 h 605"/>
              <a:gd name="T50" fmla="*/ 124 w 631"/>
              <a:gd name="T51" fmla="*/ 421 h 605"/>
              <a:gd name="T52" fmla="*/ 158 w 631"/>
              <a:gd name="T53" fmla="*/ 435 h 605"/>
              <a:gd name="T54" fmla="*/ 177 w 631"/>
              <a:gd name="T55" fmla="*/ 479 h 605"/>
              <a:gd name="T56" fmla="*/ 210 w 631"/>
              <a:gd name="T57" fmla="*/ 480 h 605"/>
              <a:gd name="T58" fmla="*/ 213 w 631"/>
              <a:gd name="T59" fmla="*/ 456 h 605"/>
              <a:gd name="T60" fmla="*/ 197 w 631"/>
              <a:gd name="T61" fmla="*/ 339 h 605"/>
              <a:gd name="T62" fmla="*/ 134 w 631"/>
              <a:gd name="T63" fmla="*/ 291 h 605"/>
              <a:gd name="T64" fmla="*/ 215 w 631"/>
              <a:gd name="T65" fmla="*/ 253 h 605"/>
              <a:gd name="T66" fmla="*/ 195 w 631"/>
              <a:gd name="T67" fmla="*/ 270 h 605"/>
              <a:gd name="T68" fmla="*/ 172 w 631"/>
              <a:gd name="T69" fmla="*/ 311 h 605"/>
              <a:gd name="T70" fmla="*/ 220 w 631"/>
              <a:gd name="T71" fmla="*/ 272 h 605"/>
              <a:gd name="T72" fmla="*/ 271 w 631"/>
              <a:gd name="T73" fmla="*/ 281 h 605"/>
              <a:gd name="T74" fmla="*/ 230 w 631"/>
              <a:gd name="T75" fmla="*/ 431 h 605"/>
              <a:gd name="T76" fmla="*/ 244 w 631"/>
              <a:gd name="T77" fmla="*/ 363 h 605"/>
              <a:gd name="T78" fmla="*/ 273 w 631"/>
              <a:gd name="T79" fmla="*/ 367 h 605"/>
              <a:gd name="T80" fmla="*/ 425 w 631"/>
              <a:gd name="T81" fmla="*/ 228 h 605"/>
              <a:gd name="T82" fmla="*/ 479 w 631"/>
              <a:gd name="T83" fmla="*/ 252 h 605"/>
              <a:gd name="T84" fmla="*/ 456 w 631"/>
              <a:gd name="T85" fmla="*/ 195 h 605"/>
              <a:gd name="T86" fmla="*/ 397 w 631"/>
              <a:gd name="T87" fmla="*/ 228 h 605"/>
              <a:gd name="T88" fmla="*/ 498 w 631"/>
              <a:gd name="T89" fmla="*/ 185 h 605"/>
              <a:gd name="T90" fmla="*/ 279 w 631"/>
              <a:gd name="T91" fmla="*/ 187 h 605"/>
              <a:gd name="T92" fmla="*/ 340 w 631"/>
              <a:gd name="T93" fmla="*/ 215 h 605"/>
              <a:gd name="T94" fmla="*/ 290 w 631"/>
              <a:gd name="T95" fmla="*/ 160 h 605"/>
              <a:gd name="T96" fmla="*/ 317 w 631"/>
              <a:gd name="T97" fmla="*/ 255 h 605"/>
              <a:gd name="T98" fmla="*/ 314 w 631"/>
              <a:gd name="T99" fmla="*/ 121 h 605"/>
              <a:gd name="T100" fmla="*/ 237 w 631"/>
              <a:gd name="T101" fmla="*/ 469 h 605"/>
              <a:gd name="T102" fmla="*/ 243 w 631"/>
              <a:gd name="T103" fmla="*/ 463 h 605"/>
              <a:gd name="T104" fmla="*/ 353 w 631"/>
              <a:gd name="T105" fmla="*/ 32 h 605"/>
              <a:gd name="T106" fmla="*/ 616 w 631"/>
              <a:gd name="T107" fmla="*/ 295 h 605"/>
              <a:gd name="T108" fmla="*/ 332 w 631"/>
              <a:gd name="T109" fmla="*/ 598 h 605"/>
              <a:gd name="T110" fmla="*/ 214 w 631"/>
              <a:gd name="T111" fmla="*/ 546 h 605"/>
              <a:gd name="T112" fmla="*/ 2 w 631"/>
              <a:gd name="T113" fmla="*/ 230 h 605"/>
              <a:gd name="T114" fmla="*/ 257 w 631"/>
              <a:gd name="T115" fmla="*/ 2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31" h="605">
                <a:moveTo>
                  <a:pt x="300" y="564"/>
                </a:moveTo>
                <a:cubicBezTo>
                  <a:pt x="300" y="533"/>
                  <a:pt x="301" y="502"/>
                  <a:pt x="300" y="472"/>
                </a:cubicBezTo>
                <a:cubicBezTo>
                  <a:pt x="300" y="470"/>
                  <a:pt x="300" y="468"/>
                  <a:pt x="301" y="466"/>
                </a:cubicBezTo>
                <a:cubicBezTo>
                  <a:pt x="301" y="463"/>
                  <a:pt x="303" y="460"/>
                  <a:pt x="305" y="458"/>
                </a:cubicBezTo>
                <a:cubicBezTo>
                  <a:pt x="308" y="455"/>
                  <a:pt x="311" y="454"/>
                  <a:pt x="314" y="454"/>
                </a:cubicBezTo>
                <a:cubicBezTo>
                  <a:pt x="318" y="454"/>
                  <a:pt x="321" y="455"/>
                  <a:pt x="324" y="457"/>
                </a:cubicBezTo>
                <a:cubicBezTo>
                  <a:pt x="327" y="459"/>
                  <a:pt x="328" y="462"/>
                  <a:pt x="329" y="466"/>
                </a:cubicBezTo>
                <a:cubicBezTo>
                  <a:pt x="330" y="468"/>
                  <a:pt x="330" y="470"/>
                  <a:pt x="330" y="473"/>
                </a:cubicBezTo>
                <a:cubicBezTo>
                  <a:pt x="333" y="490"/>
                  <a:pt x="330" y="542"/>
                  <a:pt x="330" y="564"/>
                </a:cubicBezTo>
                <a:lnTo>
                  <a:pt x="332" y="563"/>
                </a:lnTo>
                <a:cubicBezTo>
                  <a:pt x="340" y="558"/>
                  <a:pt x="347" y="554"/>
                  <a:pt x="355" y="550"/>
                </a:cubicBezTo>
                <a:cubicBezTo>
                  <a:pt x="356" y="549"/>
                  <a:pt x="356" y="549"/>
                  <a:pt x="356" y="549"/>
                </a:cubicBezTo>
                <a:cubicBezTo>
                  <a:pt x="357" y="548"/>
                  <a:pt x="357" y="548"/>
                  <a:pt x="357" y="547"/>
                </a:cubicBezTo>
                <a:cubicBezTo>
                  <a:pt x="357" y="487"/>
                  <a:pt x="357" y="427"/>
                  <a:pt x="357" y="367"/>
                </a:cubicBezTo>
                <a:cubicBezTo>
                  <a:pt x="357" y="366"/>
                  <a:pt x="357" y="364"/>
                  <a:pt x="357" y="362"/>
                </a:cubicBezTo>
                <a:lnTo>
                  <a:pt x="357" y="361"/>
                </a:lnTo>
                <a:cubicBezTo>
                  <a:pt x="358" y="357"/>
                  <a:pt x="360" y="354"/>
                  <a:pt x="363" y="352"/>
                </a:cubicBezTo>
                <a:cubicBezTo>
                  <a:pt x="366" y="349"/>
                  <a:pt x="369" y="348"/>
                  <a:pt x="373" y="349"/>
                </a:cubicBezTo>
                <a:lnTo>
                  <a:pt x="374" y="349"/>
                </a:lnTo>
                <a:cubicBezTo>
                  <a:pt x="378" y="350"/>
                  <a:pt x="381" y="352"/>
                  <a:pt x="383" y="355"/>
                </a:cubicBezTo>
                <a:cubicBezTo>
                  <a:pt x="385" y="357"/>
                  <a:pt x="386" y="361"/>
                  <a:pt x="386" y="365"/>
                </a:cubicBezTo>
                <a:lnTo>
                  <a:pt x="386" y="423"/>
                </a:lnTo>
                <a:cubicBezTo>
                  <a:pt x="386" y="426"/>
                  <a:pt x="387" y="429"/>
                  <a:pt x="389" y="431"/>
                </a:cubicBezTo>
                <a:cubicBezTo>
                  <a:pt x="390" y="432"/>
                  <a:pt x="392" y="433"/>
                  <a:pt x="394" y="433"/>
                </a:cubicBezTo>
                <a:lnTo>
                  <a:pt x="394" y="433"/>
                </a:lnTo>
                <a:cubicBezTo>
                  <a:pt x="397" y="433"/>
                  <a:pt x="399" y="432"/>
                  <a:pt x="400" y="431"/>
                </a:cubicBezTo>
                <a:cubicBezTo>
                  <a:pt x="401" y="429"/>
                  <a:pt x="402" y="426"/>
                  <a:pt x="402" y="423"/>
                </a:cubicBezTo>
                <a:lnTo>
                  <a:pt x="402" y="406"/>
                </a:lnTo>
                <a:cubicBezTo>
                  <a:pt x="402" y="380"/>
                  <a:pt x="403" y="354"/>
                  <a:pt x="402" y="328"/>
                </a:cubicBezTo>
                <a:cubicBezTo>
                  <a:pt x="402" y="315"/>
                  <a:pt x="398" y="303"/>
                  <a:pt x="390" y="295"/>
                </a:cubicBezTo>
                <a:cubicBezTo>
                  <a:pt x="382" y="287"/>
                  <a:pt x="372" y="281"/>
                  <a:pt x="359" y="281"/>
                </a:cubicBezTo>
                <a:cubicBezTo>
                  <a:pt x="355" y="281"/>
                  <a:pt x="351" y="279"/>
                  <a:pt x="348" y="276"/>
                </a:cubicBezTo>
                <a:cubicBezTo>
                  <a:pt x="345" y="274"/>
                  <a:pt x="343" y="270"/>
                  <a:pt x="343" y="265"/>
                </a:cubicBezTo>
                <a:lnTo>
                  <a:pt x="343" y="265"/>
                </a:lnTo>
                <a:cubicBezTo>
                  <a:pt x="344" y="261"/>
                  <a:pt x="345" y="257"/>
                  <a:pt x="348" y="254"/>
                </a:cubicBezTo>
                <a:cubicBezTo>
                  <a:pt x="351" y="252"/>
                  <a:pt x="355" y="250"/>
                  <a:pt x="360" y="250"/>
                </a:cubicBezTo>
                <a:lnTo>
                  <a:pt x="360" y="250"/>
                </a:lnTo>
                <a:cubicBezTo>
                  <a:pt x="380" y="251"/>
                  <a:pt x="398" y="259"/>
                  <a:pt x="411" y="273"/>
                </a:cubicBezTo>
                <a:cubicBezTo>
                  <a:pt x="423" y="286"/>
                  <a:pt x="432" y="305"/>
                  <a:pt x="432" y="325"/>
                </a:cubicBezTo>
                <a:cubicBezTo>
                  <a:pt x="433" y="356"/>
                  <a:pt x="432" y="386"/>
                  <a:pt x="432" y="417"/>
                </a:cubicBezTo>
                <a:lnTo>
                  <a:pt x="432" y="425"/>
                </a:lnTo>
                <a:cubicBezTo>
                  <a:pt x="432" y="435"/>
                  <a:pt x="429" y="444"/>
                  <a:pt x="423" y="451"/>
                </a:cubicBezTo>
                <a:cubicBezTo>
                  <a:pt x="417" y="457"/>
                  <a:pt x="409" y="462"/>
                  <a:pt x="400" y="463"/>
                </a:cubicBezTo>
                <a:cubicBezTo>
                  <a:pt x="396" y="464"/>
                  <a:pt x="392" y="464"/>
                  <a:pt x="387" y="464"/>
                </a:cubicBezTo>
                <a:lnTo>
                  <a:pt x="387" y="464"/>
                </a:lnTo>
                <a:lnTo>
                  <a:pt x="387" y="530"/>
                </a:lnTo>
                <a:lnTo>
                  <a:pt x="389" y="529"/>
                </a:lnTo>
                <a:cubicBezTo>
                  <a:pt x="390" y="528"/>
                  <a:pt x="390" y="528"/>
                  <a:pt x="390" y="528"/>
                </a:cubicBezTo>
                <a:cubicBezTo>
                  <a:pt x="390" y="527"/>
                  <a:pt x="390" y="526"/>
                  <a:pt x="390" y="525"/>
                </a:cubicBezTo>
                <a:cubicBezTo>
                  <a:pt x="390" y="520"/>
                  <a:pt x="390" y="515"/>
                  <a:pt x="390" y="510"/>
                </a:cubicBezTo>
                <a:cubicBezTo>
                  <a:pt x="390" y="505"/>
                  <a:pt x="390" y="500"/>
                  <a:pt x="391" y="495"/>
                </a:cubicBezTo>
                <a:cubicBezTo>
                  <a:pt x="391" y="493"/>
                  <a:pt x="391" y="491"/>
                  <a:pt x="392" y="489"/>
                </a:cubicBezTo>
                <a:cubicBezTo>
                  <a:pt x="393" y="487"/>
                  <a:pt x="394" y="485"/>
                  <a:pt x="395" y="483"/>
                </a:cubicBezTo>
                <a:cubicBezTo>
                  <a:pt x="397" y="481"/>
                  <a:pt x="400" y="479"/>
                  <a:pt x="403" y="479"/>
                </a:cubicBezTo>
                <a:cubicBezTo>
                  <a:pt x="406" y="478"/>
                  <a:pt x="408" y="479"/>
                  <a:pt x="411" y="480"/>
                </a:cubicBezTo>
                <a:cubicBezTo>
                  <a:pt x="414" y="482"/>
                  <a:pt x="416" y="484"/>
                  <a:pt x="418" y="486"/>
                </a:cubicBezTo>
                <a:cubicBezTo>
                  <a:pt x="419" y="488"/>
                  <a:pt x="420" y="491"/>
                  <a:pt x="420" y="494"/>
                </a:cubicBezTo>
                <a:lnTo>
                  <a:pt x="420" y="507"/>
                </a:lnTo>
                <a:lnTo>
                  <a:pt x="420" y="506"/>
                </a:lnTo>
                <a:cubicBezTo>
                  <a:pt x="426" y="502"/>
                  <a:pt x="431" y="498"/>
                  <a:pt x="436" y="494"/>
                </a:cubicBezTo>
                <a:cubicBezTo>
                  <a:pt x="438" y="493"/>
                  <a:pt x="440" y="491"/>
                  <a:pt x="441" y="490"/>
                </a:cubicBezTo>
                <a:cubicBezTo>
                  <a:pt x="441" y="488"/>
                  <a:pt x="442" y="486"/>
                  <a:pt x="442" y="484"/>
                </a:cubicBezTo>
                <a:cubicBezTo>
                  <a:pt x="442" y="480"/>
                  <a:pt x="442" y="477"/>
                  <a:pt x="444" y="475"/>
                </a:cubicBezTo>
                <a:cubicBezTo>
                  <a:pt x="445" y="473"/>
                  <a:pt x="447" y="471"/>
                  <a:pt x="449" y="470"/>
                </a:cubicBezTo>
                <a:cubicBezTo>
                  <a:pt x="451" y="469"/>
                  <a:pt x="453" y="468"/>
                  <a:pt x="455" y="468"/>
                </a:cubicBezTo>
                <a:cubicBezTo>
                  <a:pt x="458" y="468"/>
                  <a:pt x="461" y="469"/>
                  <a:pt x="464" y="471"/>
                </a:cubicBezTo>
                <a:lnTo>
                  <a:pt x="470" y="465"/>
                </a:lnTo>
                <a:cubicBezTo>
                  <a:pt x="477" y="458"/>
                  <a:pt x="483" y="452"/>
                  <a:pt x="490" y="445"/>
                </a:cubicBezTo>
                <a:cubicBezTo>
                  <a:pt x="491" y="444"/>
                  <a:pt x="492" y="443"/>
                  <a:pt x="492" y="442"/>
                </a:cubicBezTo>
                <a:cubicBezTo>
                  <a:pt x="493" y="441"/>
                  <a:pt x="493" y="440"/>
                  <a:pt x="493" y="439"/>
                </a:cubicBezTo>
                <a:cubicBezTo>
                  <a:pt x="493" y="433"/>
                  <a:pt x="493" y="428"/>
                  <a:pt x="493" y="422"/>
                </a:cubicBezTo>
                <a:lnTo>
                  <a:pt x="493" y="408"/>
                </a:lnTo>
                <a:cubicBezTo>
                  <a:pt x="493" y="402"/>
                  <a:pt x="493" y="395"/>
                  <a:pt x="493" y="389"/>
                </a:cubicBezTo>
                <a:cubicBezTo>
                  <a:pt x="493" y="384"/>
                  <a:pt x="494" y="380"/>
                  <a:pt x="497" y="377"/>
                </a:cubicBezTo>
                <a:cubicBezTo>
                  <a:pt x="500" y="374"/>
                  <a:pt x="503" y="373"/>
                  <a:pt x="508" y="373"/>
                </a:cubicBezTo>
                <a:cubicBezTo>
                  <a:pt x="512" y="373"/>
                  <a:pt x="516" y="375"/>
                  <a:pt x="518" y="378"/>
                </a:cubicBezTo>
                <a:cubicBezTo>
                  <a:pt x="521" y="380"/>
                  <a:pt x="522" y="384"/>
                  <a:pt x="522" y="388"/>
                </a:cubicBezTo>
                <a:lnTo>
                  <a:pt x="522" y="408"/>
                </a:lnTo>
                <a:cubicBezTo>
                  <a:pt x="526" y="404"/>
                  <a:pt x="529" y="399"/>
                  <a:pt x="532" y="395"/>
                </a:cubicBezTo>
                <a:cubicBezTo>
                  <a:pt x="532" y="394"/>
                  <a:pt x="533" y="393"/>
                  <a:pt x="533" y="392"/>
                </a:cubicBezTo>
                <a:cubicBezTo>
                  <a:pt x="534" y="391"/>
                  <a:pt x="534" y="389"/>
                  <a:pt x="534" y="388"/>
                </a:cubicBezTo>
                <a:cubicBezTo>
                  <a:pt x="534" y="381"/>
                  <a:pt x="534" y="373"/>
                  <a:pt x="534" y="366"/>
                </a:cubicBezTo>
                <a:lnTo>
                  <a:pt x="534" y="358"/>
                </a:lnTo>
                <a:cubicBezTo>
                  <a:pt x="534" y="345"/>
                  <a:pt x="530" y="335"/>
                  <a:pt x="524" y="327"/>
                </a:cubicBezTo>
                <a:cubicBezTo>
                  <a:pt x="517" y="320"/>
                  <a:pt x="508" y="315"/>
                  <a:pt x="496" y="314"/>
                </a:cubicBezTo>
                <a:lnTo>
                  <a:pt x="493" y="314"/>
                </a:lnTo>
                <a:cubicBezTo>
                  <a:pt x="492" y="314"/>
                  <a:pt x="491" y="313"/>
                  <a:pt x="490" y="313"/>
                </a:cubicBezTo>
                <a:cubicBezTo>
                  <a:pt x="487" y="312"/>
                  <a:pt x="484" y="309"/>
                  <a:pt x="483" y="306"/>
                </a:cubicBezTo>
                <a:cubicBezTo>
                  <a:pt x="481" y="303"/>
                  <a:pt x="480" y="300"/>
                  <a:pt x="481" y="296"/>
                </a:cubicBezTo>
                <a:cubicBezTo>
                  <a:pt x="482" y="292"/>
                  <a:pt x="483" y="289"/>
                  <a:pt x="486" y="287"/>
                </a:cubicBezTo>
                <a:cubicBezTo>
                  <a:pt x="489" y="285"/>
                  <a:pt x="492" y="284"/>
                  <a:pt x="496" y="283"/>
                </a:cubicBezTo>
                <a:cubicBezTo>
                  <a:pt x="512" y="283"/>
                  <a:pt x="528" y="290"/>
                  <a:pt x="540" y="300"/>
                </a:cubicBezTo>
                <a:cubicBezTo>
                  <a:pt x="551" y="311"/>
                  <a:pt x="560" y="326"/>
                  <a:pt x="563" y="343"/>
                </a:cubicBezTo>
                <a:lnTo>
                  <a:pt x="563" y="345"/>
                </a:lnTo>
                <a:cubicBezTo>
                  <a:pt x="568" y="335"/>
                  <a:pt x="573" y="325"/>
                  <a:pt x="577" y="315"/>
                </a:cubicBezTo>
                <a:cubicBezTo>
                  <a:pt x="582" y="302"/>
                  <a:pt x="587" y="289"/>
                  <a:pt x="591" y="276"/>
                </a:cubicBezTo>
                <a:cubicBezTo>
                  <a:pt x="601" y="240"/>
                  <a:pt x="603" y="206"/>
                  <a:pt x="597" y="174"/>
                </a:cubicBezTo>
                <a:cubicBezTo>
                  <a:pt x="591" y="143"/>
                  <a:pt x="577" y="114"/>
                  <a:pt x="554" y="87"/>
                </a:cubicBezTo>
                <a:cubicBezTo>
                  <a:pt x="534" y="64"/>
                  <a:pt x="512" y="48"/>
                  <a:pt x="488" y="40"/>
                </a:cubicBezTo>
                <a:cubicBezTo>
                  <a:pt x="463" y="32"/>
                  <a:pt x="437" y="32"/>
                  <a:pt x="408" y="40"/>
                </a:cubicBezTo>
                <a:cubicBezTo>
                  <a:pt x="392" y="44"/>
                  <a:pt x="377" y="52"/>
                  <a:pt x="364" y="61"/>
                </a:cubicBezTo>
                <a:cubicBezTo>
                  <a:pt x="351" y="71"/>
                  <a:pt x="339" y="83"/>
                  <a:pt x="328" y="98"/>
                </a:cubicBezTo>
                <a:cubicBezTo>
                  <a:pt x="327" y="99"/>
                  <a:pt x="326" y="101"/>
                  <a:pt x="324" y="102"/>
                </a:cubicBezTo>
                <a:cubicBezTo>
                  <a:pt x="322" y="104"/>
                  <a:pt x="319" y="105"/>
                  <a:pt x="316" y="105"/>
                </a:cubicBezTo>
                <a:cubicBezTo>
                  <a:pt x="313" y="105"/>
                  <a:pt x="310" y="104"/>
                  <a:pt x="307" y="102"/>
                </a:cubicBezTo>
                <a:cubicBezTo>
                  <a:pt x="306" y="101"/>
                  <a:pt x="304" y="99"/>
                  <a:pt x="303" y="98"/>
                </a:cubicBezTo>
                <a:lnTo>
                  <a:pt x="302" y="96"/>
                </a:lnTo>
                <a:cubicBezTo>
                  <a:pt x="300" y="93"/>
                  <a:pt x="298" y="91"/>
                  <a:pt x="295" y="88"/>
                </a:cubicBezTo>
                <a:cubicBezTo>
                  <a:pt x="289" y="81"/>
                  <a:pt x="283" y="74"/>
                  <a:pt x="276" y="69"/>
                </a:cubicBezTo>
                <a:cubicBezTo>
                  <a:pt x="249" y="46"/>
                  <a:pt x="218" y="34"/>
                  <a:pt x="186" y="34"/>
                </a:cubicBezTo>
                <a:cubicBezTo>
                  <a:pt x="154" y="34"/>
                  <a:pt x="123" y="45"/>
                  <a:pt x="96" y="68"/>
                </a:cubicBezTo>
                <a:cubicBezTo>
                  <a:pt x="90" y="73"/>
                  <a:pt x="83" y="79"/>
                  <a:pt x="77" y="86"/>
                </a:cubicBezTo>
                <a:cubicBezTo>
                  <a:pt x="57" y="110"/>
                  <a:pt x="44" y="136"/>
                  <a:pt x="37" y="163"/>
                </a:cubicBezTo>
                <a:cubicBezTo>
                  <a:pt x="30" y="192"/>
                  <a:pt x="29" y="222"/>
                  <a:pt x="35" y="253"/>
                </a:cubicBezTo>
                <a:cubicBezTo>
                  <a:pt x="40" y="277"/>
                  <a:pt x="47" y="300"/>
                  <a:pt x="57" y="322"/>
                </a:cubicBezTo>
                <a:cubicBezTo>
                  <a:pt x="67" y="344"/>
                  <a:pt x="79" y="365"/>
                  <a:pt x="92" y="385"/>
                </a:cubicBezTo>
                <a:lnTo>
                  <a:pt x="97" y="391"/>
                </a:lnTo>
                <a:cubicBezTo>
                  <a:pt x="97" y="390"/>
                  <a:pt x="98" y="388"/>
                  <a:pt x="98" y="387"/>
                </a:cubicBezTo>
                <a:cubicBezTo>
                  <a:pt x="102" y="375"/>
                  <a:pt x="109" y="365"/>
                  <a:pt x="119" y="358"/>
                </a:cubicBezTo>
                <a:cubicBezTo>
                  <a:pt x="128" y="351"/>
                  <a:pt x="139" y="347"/>
                  <a:pt x="151" y="347"/>
                </a:cubicBezTo>
                <a:cubicBezTo>
                  <a:pt x="154" y="347"/>
                  <a:pt x="157" y="347"/>
                  <a:pt x="160" y="348"/>
                </a:cubicBezTo>
                <a:cubicBezTo>
                  <a:pt x="162" y="350"/>
                  <a:pt x="164" y="352"/>
                  <a:pt x="166" y="356"/>
                </a:cubicBezTo>
                <a:cubicBezTo>
                  <a:pt x="167" y="359"/>
                  <a:pt x="168" y="362"/>
                  <a:pt x="167" y="365"/>
                </a:cubicBezTo>
                <a:cubicBezTo>
                  <a:pt x="167" y="368"/>
                  <a:pt x="165" y="370"/>
                  <a:pt x="163" y="372"/>
                </a:cubicBezTo>
                <a:cubicBezTo>
                  <a:pt x="161" y="374"/>
                  <a:pt x="159" y="375"/>
                  <a:pt x="158" y="376"/>
                </a:cubicBezTo>
                <a:cubicBezTo>
                  <a:pt x="156" y="377"/>
                  <a:pt x="153" y="377"/>
                  <a:pt x="151" y="377"/>
                </a:cubicBezTo>
                <a:cubicBezTo>
                  <a:pt x="144" y="378"/>
                  <a:pt x="137" y="381"/>
                  <a:pt x="132" y="387"/>
                </a:cubicBezTo>
                <a:cubicBezTo>
                  <a:pt x="127" y="392"/>
                  <a:pt x="124" y="399"/>
                  <a:pt x="124" y="407"/>
                </a:cubicBezTo>
                <a:cubicBezTo>
                  <a:pt x="124" y="409"/>
                  <a:pt x="124" y="410"/>
                  <a:pt x="124" y="412"/>
                </a:cubicBezTo>
                <a:cubicBezTo>
                  <a:pt x="124" y="415"/>
                  <a:pt x="124" y="418"/>
                  <a:pt x="124" y="421"/>
                </a:cubicBezTo>
                <a:cubicBezTo>
                  <a:pt x="124" y="426"/>
                  <a:pt x="126" y="429"/>
                  <a:pt x="128" y="431"/>
                </a:cubicBezTo>
                <a:cubicBezTo>
                  <a:pt x="129" y="428"/>
                  <a:pt x="130" y="425"/>
                  <a:pt x="132" y="423"/>
                </a:cubicBezTo>
                <a:cubicBezTo>
                  <a:pt x="135" y="420"/>
                  <a:pt x="138" y="418"/>
                  <a:pt x="143" y="418"/>
                </a:cubicBezTo>
                <a:cubicBezTo>
                  <a:pt x="147" y="418"/>
                  <a:pt x="151" y="420"/>
                  <a:pt x="154" y="423"/>
                </a:cubicBezTo>
                <a:cubicBezTo>
                  <a:pt x="156" y="426"/>
                  <a:pt x="157" y="430"/>
                  <a:pt x="158" y="435"/>
                </a:cubicBezTo>
                <a:lnTo>
                  <a:pt x="158" y="444"/>
                </a:lnTo>
                <a:cubicBezTo>
                  <a:pt x="158" y="449"/>
                  <a:pt x="157" y="454"/>
                  <a:pt x="158" y="459"/>
                </a:cubicBezTo>
                <a:cubicBezTo>
                  <a:pt x="158" y="460"/>
                  <a:pt x="158" y="460"/>
                  <a:pt x="158" y="461"/>
                </a:cubicBezTo>
                <a:cubicBezTo>
                  <a:pt x="159" y="462"/>
                  <a:pt x="159" y="463"/>
                  <a:pt x="159" y="463"/>
                </a:cubicBezTo>
                <a:cubicBezTo>
                  <a:pt x="165" y="468"/>
                  <a:pt x="171" y="473"/>
                  <a:pt x="177" y="479"/>
                </a:cubicBezTo>
                <a:cubicBezTo>
                  <a:pt x="183" y="483"/>
                  <a:pt x="188" y="489"/>
                  <a:pt x="195" y="494"/>
                </a:cubicBezTo>
                <a:cubicBezTo>
                  <a:pt x="200" y="498"/>
                  <a:pt x="205" y="502"/>
                  <a:pt x="210" y="506"/>
                </a:cubicBezTo>
                <a:lnTo>
                  <a:pt x="210" y="506"/>
                </a:lnTo>
                <a:lnTo>
                  <a:pt x="210" y="501"/>
                </a:lnTo>
                <a:cubicBezTo>
                  <a:pt x="210" y="494"/>
                  <a:pt x="210" y="487"/>
                  <a:pt x="210" y="480"/>
                </a:cubicBezTo>
                <a:cubicBezTo>
                  <a:pt x="210" y="478"/>
                  <a:pt x="211" y="476"/>
                  <a:pt x="211" y="474"/>
                </a:cubicBezTo>
                <a:cubicBezTo>
                  <a:pt x="212" y="472"/>
                  <a:pt x="212" y="470"/>
                  <a:pt x="213" y="469"/>
                </a:cubicBezTo>
                <a:cubicBezTo>
                  <a:pt x="215" y="466"/>
                  <a:pt x="217" y="464"/>
                  <a:pt x="220" y="463"/>
                </a:cubicBezTo>
                <a:cubicBezTo>
                  <a:pt x="222" y="463"/>
                  <a:pt x="223" y="462"/>
                  <a:pt x="224" y="462"/>
                </a:cubicBezTo>
                <a:cubicBezTo>
                  <a:pt x="220" y="461"/>
                  <a:pt x="216" y="459"/>
                  <a:pt x="213" y="456"/>
                </a:cubicBezTo>
                <a:cubicBezTo>
                  <a:pt x="206" y="451"/>
                  <a:pt x="201" y="444"/>
                  <a:pt x="199" y="435"/>
                </a:cubicBezTo>
                <a:cubicBezTo>
                  <a:pt x="198" y="432"/>
                  <a:pt x="198" y="429"/>
                  <a:pt x="198" y="426"/>
                </a:cubicBezTo>
                <a:cubicBezTo>
                  <a:pt x="198" y="409"/>
                  <a:pt x="198" y="392"/>
                  <a:pt x="198" y="375"/>
                </a:cubicBezTo>
                <a:cubicBezTo>
                  <a:pt x="198" y="363"/>
                  <a:pt x="198" y="351"/>
                  <a:pt x="198" y="339"/>
                </a:cubicBezTo>
                <a:lnTo>
                  <a:pt x="197" y="339"/>
                </a:lnTo>
                <a:cubicBezTo>
                  <a:pt x="195" y="341"/>
                  <a:pt x="192" y="343"/>
                  <a:pt x="188" y="343"/>
                </a:cubicBezTo>
                <a:cubicBezTo>
                  <a:pt x="187" y="344"/>
                  <a:pt x="185" y="344"/>
                  <a:pt x="183" y="344"/>
                </a:cubicBezTo>
                <a:cubicBezTo>
                  <a:pt x="170" y="343"/>
                  <a:pt x="159" y="338"/>
                  <a:pt x="150" y="330"/>
                </a:cubicBezTo>
                <a:cubicBezTo>
                  <a:pt x="142" y="322"/>
                  <a:pt x="136" y="310"/>
                  <a:pt x="134" y="298"/>
                </a:cubicBezTo>
                <a:cubicBezTo>
                  <a:pt x="134" y="295"/>
                  <a:pt x="134" y="293"/>
                  <a:pt x="134" y="291"/>
                </a:cubicBezTo>
                <a:cubicBezTo>
                  <a:pt x="134" y="281"/>
                  <a:pt x="137" y="272"/>
                  <a:pt x="141" y="264"/>
                </a:cubicBezTo>
                <a:cubicBezTo>
                  <a:pt x="146" y="256"/>
                  <a:pt x="152" y="250"/>
                  <a:pt x="159" y="245"/>
                </a:cubicBezTo>
                <a:cubicBezTo>
                  <a:pt x="167" y="240"/>
                  <a:pt x="176" y="238"/>
                  <a:pt x="185" y="238"/>
                </a:cubicBezTo>
                <a:cubicBezTo>
                  <a:pt x="192" y="238"/>
                  <a:pt x="200" y="240"/>
                  <a:pt x="207" y="244"/>
                </a:cubicBezTo>
                <a:cubicBezTo>
                  <a:pt x="211" y="247"/>
                  <a:pt x="214" y="250"/>
                  <a:pt x="215" y="253"/>
                </a:cubicBezTo>
                <a:cubicBezTo>
                  <a:pt x="216" y="257"/>
                  <a:pt x="216" y="261"/>
                  <a:pt x="214" y="264"/>
                </a:cubicBezTo>
                <a:lnTo>
                  <a:pt x="214" y="264"/>
                </a:lnTo>
                <a:cubicBezTo>
                  <a:pt x="212" y="268"/>
                  <a:pt x="210" y="271"/>
                  <a:pt x="206" y="271"/>
                </a:cubicBezTo>
                <a:cubicBezTo>
                  <a:pt x="203" y="272"/>
                  <a:pt x="199" y="272"/>
                  <a:pt x="195" y="270"/>
                </a:cubicBezTo>
                <a:lnTo>
                  <a:pt x="195" y="270"/>
                </a:lnTo>
                <a:cubicBezTo>
                  <a:pt x="190" y="267"/>
                  <a:pt x="185" y="266"/>
                  <a:pt x="181" y="267"/>
                </a:cubicBezTo>
                <a:cubicBezTo>
                  <a:pt x="176" y="268"/>
                  <a:pt x="172" y="270"/>
                  <a:pt x="168" y="273"/>
                </a:cubicBezTo>
                <a:cubicBezTo>
                  <a:pt x="165" y="277"/>
                  <a:pt x="163" y="281"/>
                  <a:pt x="162" y="286"/>
                </a:cubicBezTo>
                <a:cubicBezTo>
                  <a:pt x="161" y="290"/>
                  <a:pt x="161" y="295"/>
                  <a:pt x="163" y="300"/>
                </a:cubicBezTo>
                <a:cubicBezTo>
                  <a:pt x="165" y="305"/>
                  <a:pt x="168" y="309"/>
                  <a:pt x="172" y="311"/>
                </a:cubicBezTo>
                <a:cubicBezTo>
                  <a:pt x="176" y="314"/>
                  <a:pt x="180" y="315"/>
                  <a:pt x="186" y="315"/>
                </a:cubicBezTo>
                <a:lnTo>
                  <a:pt x="188" y="315"/>
                </a:lnTo>
                <a:cubicBezTo>
                  <a:pt x="192" y="315"/>
                  <a:pt x="195" y="317"/>
                  <a:pt x="197" y="319"/>
                </a:cubicBezTo>
                <a:cubicBezTo>
                  <a:pt x="198" y="320"/>
                  <a:pt x="198" y="320"/>
                  <a:pt x="198" y="320"/>
                </a:cubicBezTo>
                <a:cubicBezTo>
                  <a:pt x="200" y="302"/>
                  <a:pt x="208" y="285"/>
                  <a:pt x="220" y="272"/>
                </a:cubicBezTo>
                <a:cubicBezTo>
                  <a:pt x="234" y="258"/>
                  <a:pt x="252" y="250"/>
                  <a:pt x="271" y="250"/>
                </a:cubicBezTo>
                <a:cubicBezTo>
                  <a:pt x="275" y="250"/>
                  <a:pt x="279" y="252"/>
                  <a:pt x="282" y="254"/>
                </a:cubicBezTo>
                <a:cubicBezTo>
                  <a:pt x="285" y="257"/>
                  <a:pt x="286" y="261"/>
                  <a:pt x="287" y="265"/>
                </a:cubicBezTo>
                <a:cubicBezTo>
                  <a:pt x="287" y="270"/>
                  <a:pt x="285" y="273"/>
                  <a:pt x="282" y="276"/>
                </a:cubicBezTo>
                <a:cubicBezTo>
                  <a:pt x="280" y="279"/>
                  <a:pt x="276" y="281"/>
                  <a:pt x="271" y="281"/>
                </a:cubicBezTo>
                <a:cubicBezTo>
                  <a:pt x="259" y="282"/>
                  <a:pt x="248" y="287"/>
                  <a:pt x="240" y="295"/>
                </a:cubicBezTo>
                <a:cubicBezTo>
                  <a:pt x="232" y="303"/>
                  <a:pt x="228" y="315"/>
                  <a:pt x="228" y="328"/>
                </a:cubicBezTo>
                <a:cubicBezTo>
                  <a:pt x="227" y="354"/>
                  <a:pt x="227" y="380"/>
                  <a:pt x="227" y="406"/>
                </a:cubicBezTo>
                <a:lnTo>
                  <a:pt x="228" y="423"/>
                </a:lnTo>
                <a:cubicBezTo>
                  <a:pt x="228" y="426"/>
                  <a:pt x="228" y="429"/>
                  <a:pt x="230" y="431"/>
                </a:cubicBezTo>
                <a:cubicBezTo>
                  <a:pt x="231" y="432"/>
                  <a:pt x="233" y="433"/>
                  <a:pt x="236" y="433"/>
                </a:cubicBezTo>
                <a:cubicBezTo>
                  <a:pt x="238" y="433"/>
                  <a:pt x="240" y="432"/>
                  <a:pt x="241" y="431"/>
                </a:cubicBezTo>
                <a:cubicBezTo>
                  <a:pt x="243" y="429"/>
                  <a:pt x="244" y="426"/>
                  <a:pt x="244" y="423"/>
                </a:cubicBezTo>
                <a:lnTo>
                  <a:pt x="244" y="368"/>
                </a:lnTo>
                <a:cubicBezTo>
                  <a:pt x="244" y="366"/>
                  <a:pt x="244" y="364"/>
                  <a:pt x="244" y="363"/>
                </a:cubicBezTo>
                <a:cubicBezTo>
                  <a:pt x="244" y="359"/>
                  <a:pt x="246" y="355"/>
                  <a:pt x="248" y="353"/>
                </a:cubicBezTo>
                <a:cubicBezTo>
                  <a:pt x="251" y="350"/>
                  <a:pt x="254" y="349"/>
                  <a:pt x="258" y="349"/>
                </a:cubicBezTo>
                <a:cubicBezTo>
                  <a:pt x="262" y="349"/>
                  <a:pt x="266" y="350"/>
                  <a:pt x="269" y="353"/>
                </a:cubicBezTo>
                <a:cubicBezTo>
                  <a:pt x="271" y="355"/>
                  <a:pt x="273" y="359"/>
                  <a:pt x="273" y="363"/>
                </a:cubicBezTo>
                <a:cubicBezTo>
                  <a:pt x="273" y="364"/>
                  <a:pt x="273" y="365"/>
                  <a:pt x="273" y="367"/>
                </a:cubicBezTo>
                <a:cubicBezTo>
                  <a:pt x="273" y="426"/>
                  <a:pt x="273" y="486"/>
                  <a:pt x="273" y="546"/>
                </a:cubicBezTo>
                <a:cubicBezTo>
                  <a:pt x="273" y="547"/>
                  <a:pt x="273" y="547"/>
                  <a:pt x="274" y="548"/>
                </a:cubicBezTo>
                <a:cubicBezTo>
                  <a:pt x="281" y="553"/>
                  <a:pt x="290" y="557"/>
                  <a:pt x="298" y="563"/>
                </a:cubicBezTo>
                <a:lnTo>
                  <a:pt x="300" y="564"/>
                </a:lnTo>
                <a:close/>
                <a:moveTo>
                  <a:pt x="425" y="228"/>
                </a:moveTo>
                <a:lnTo>
                  <a:pt x="425" y="229"/>
                </a:lnTo>
                <a:cubicBezTo>
                  <a:pt x="425" y="238"/>
                  <a:pt x="429" y="246"/>
                  <a:pt x="434" y="252"/>
                </a:cubicBezTo>
                <a:cubicBezTo>
                  <a:pt x="440" y="258"/>
                  <a:pt x="448" y="262"/>
                  <a:pt x="457" y="262"/>
                </a:cubicBezTo>
                <a:lnTo>
                  <a:pt x="457" y="262"/>
                </a:lnTo>
                <a:cubicBezTo>
                  <a:pt x="465" y="262"/>
                  <a:pt x="473" y="258"/>
                  <a:pt x="479" y="252"/>
                </a:cubicBezTo>
                <a:cubicBezTo>
                  <a:pt x="484" y="246"/>
                  <a:pt x="488" y="237"/>
                  <a:pt x="488" y="228"/>
                </a:cubicBezTo>
                <a:lnTo>
                  <a:pt x="488" y="228"/>
                </a:lnTo>
                <a:cubicBezTo>
                  <a:pt x="488" y="219"/>
                  <a:pt x="484" y="210"/>
                  <a:pt x="478" y="204"/>
                </a:cubicBezTo>
                <a:cubicBezTo>
                  <a:pt x="473" y="198"/>
                  <a:pt x="465" y="195"/>
                  <a:pt x="456" y="195"/>
                </a:cubicBezTo>
                <a:lnTo>
                  <a:pt x="456" y="195"/>
                </a:lnTo>
                <a:cubicBezTo>
                  <a:pt x="447" y="195"/>
                  <a:pt x="440" y="199"/>
                  <a:pt x="434" y="205"/>
                </a:cubicBezTo>
                <a:cubicBezTo>
                  <a:pt x="428" y="211"/>
                  <a:pt x="425" y="219"/>
                  <a:pt x="425" y="228"/>
                </a:cubicBezTo>
                <a:close/>
                <a:moveTo>
                  <a:pt x="456" y="290"/>
                </a:moveTo>
                <a:cubicBezTo>
                  <a:pt x="440" y="290"/>
                  <a:pt x="425" y="283"/>
                  <a:pt x="414" y="272"/>
                </a:cubicBezTo>
                <a:cubicBezTo>
                  <a:pt x="404" y="261"/>
                  <a:pt x="397" y="245"/>
                  <a:pt x="397" y="228"/>
                </a:cubicBezTo>
                <a:lnTo>
                  <a:pt x="397" y="228"/>
                </a:lnTo>
                <a:cubicBezTo>
                  <a:pt x="398" y="211"/>
                  <a:pt x="404" y="196"/>
                  <a:pt x="415" y="184"/>
                </a:cubicBezTo>
                <a:cubicBezTo>
                  <a:pt x="425" y="173"/>
                  <a:pt x="440" y="166"/>
                  <a:pt x="456" y="166"/>
                </a:cubicBezTo>
                <a:lnTo>
                  <a:pt x="457" y="166"/>
                </a:lnTo>
                <a:cubicBezTo>
                  <a:pt x="473" y="166"/>
                  <a:pt x="488" y="173"/>
                  <a:pt x="498" y="185"/>
                </a:cubicBezTo>
                <a:cubicBezTo>
                  <a:pt x="509" y="196"/>
                  <a:pt x="515" y="212"/>
                  <a:pt x="515" y="229"/>
                </a:cubicBezTo>
                <a:lnTo>
                  <a:pt x="515" y="229"/>
                </a:lnTo>
                <a:cubicBezTo>
                  <a:pt x="515" y="246"/>
                  <a:pt x="508" y="261"/>
                  <a:pt x="498" y="272"/>
                </a:cubicBezTo>
                <a:cubicBezTo>
                  <a:pt x="487" y="283"/>
                  <a:pt x="472" y="290"/>
                  <a:pt x="456" y="290"/>
                </a:cubicBezTo>
                <a:close/>
                <a:moveTo>
                  <a:pt x="279" y="187"/>
                </a:moveTo>
                <a:lnTo>
                  <a:pt x="279" y="188"/>
                </a:lnTo>
                <a:cubicBezTo>
                  <a:pt x="279" y="198"/>
                  <a:pt x="283" y="208"/>
                  <a:pt x="289" y="215"/>
                </a:cubicBezTo>
                <a:cubicBezTo>
                  <a:pt x="296" y="222"/>
                  <a:pt x="305" y="226"/>
                  <a:pt x="315" y="226"/>
                </a:cubicBezTo>
                <a:lnTo>
                  <a:pt x="315" y="226"/>
                </a:lnTo>
                <a:cubicBezTo>
                  <a:pt x="325" y="226"/>
                  <a:pt x="334" y="222"/>
                  <a:pt x="340" y="215"/>
                </a:cubicBezTo>
                <a:cubicBezTo>
                  <a:pt x="347" y="208"/>
                  <a:pt x="351" y="198"/>
                  <a:pt x="351" y="188"/>
                </a:cubicBezTo>
                <a:cubicBezTo>
                  <a:pt x="351" y="177"/>
                  <a:pt x="347" y="168"/>
                  <a:pt x="341" y="161"/>
                </a:cubicBezTo>
                <a:cubicBezTo>
                  <a:pt x="334" y="154"/>
                  <a:pt x="325" y="149"/>
                  <a:pt x="315" y="149"/>
                </a:cubicBezTo>
                <a:lnTo>
                  <a:pt x="315" y="149"/>
                </a:lnTo>
                <a:cubicBezTo>
                  <a:pt x="305" y="149"/>
                  <a:pt x="296" y="153"/>
                  <a:pt x="290" y="160"/>
                </a:cubicBezTo>
                <a:cubicBezTo>
                  <a:pt x="283" y="167"/>
                  <a:pt x="279" y="177"/>
                  <a:pt x="279" y="187"/>
                </a:cubicBezTo>
                <a:close/>
                <a:moveTo>
                  <a:pt x="379" y="187"/>
                </a:moveTo>
                <a:cubicBezTo>
                  <a:pt x="379" y="205"/>
                  <a:pt x="372" y="222"/>
                  <a:pt x="361" y="234"/>
                </a:cubicBezTo>
                <a:cubicBezTo>
                  <a:pt x="350" y="246"/>
                  <a:pt x="334" y="254"/>
                  <a:pt x="317" y="255"/>
                </a:cubicBezTo>
                <a:lnTo>
                  <a:pt x="317" y="255"/>
                </a:lnTo>
                <a:cubicBezTo>
                  <a:pt x="299" y="255"/>
                  <a:pt x="283" y="248"/>
                  <a:pt x="271" y="236"/>
                </a:cubicBezTo>
                <a:cubicBezTo>
                  <a:pt x="259" y="224"/>
                  <a:pt x="252" y="207"/>
                  <a:pt x="251" y="189"/>
                </a:cubicBezTo>
                <a:lnTo>
                  <a:pt x="251" y="188"/>
                </a:lnTo>
                <a:cubicBezTo>
                  <a:pt x="251" y="170"/>
                  <a:pt x="258" y="153"/>
                  <a:pt x="269" y="141"/>
                </a:cubicBezTo>
                <a:cubicBezTo>
                  <a:pt x="281" y="129"/>
                  <a:pt x="296" y="121"/>
                  <a:pt x="314" y="121"/>
                </a:cubicBezTo>
                <a:lnTo>
                  <a:pt x="314" y="121"/>
                </a:lnTo>
                <a:cubicBezTo>
                  <a:pt x="332" y="121"/>
                  <a:pt x="348" y="128"/>
                  <a:pt x="359" y="140"/>
                </a:cubicBezTo>
                <a:cubicBezTo>
                  <a:pt x="371" y="152"/>
                  <a:pt x="378" y="168"/>
                  <a:pt x="379" y="187"/>
                </a:cubicBezTo>
                <a:close/>
                <a:moveTo>
                  <a:pt x="231" y="464"/>
                </a:moveTo>
                <a:cubicBezTo>
                  <a:pt x="234" y="465"/>
                  <a:pt x="236" y="467"/>
                  <a:pt x="237" y="469"/>
                </a:cubicBezTo>
                <a:cubicBezTo>
                  <a:pt x="239" y="471"/>
                  <a:pt x="240" y="474"/>
                  <a:pt x="240" y="478"/>
                </a:cubicBezTo>
                <a:lnTo>
                  <a:pt x="240" y="525"/>
                </a:lnTo>
                <a:cubicBezTo>
                  <a:pt x="240" y="526"/>
                  <a:pt x="240" y="527"/>
                  <a:pt x="240" y="527"/>
                </a:cubicBezTo>
                <a:cubicBezTo>
                  <a:pt x="241" y="528"/>
                  <a:pt x="242" y="529"/>
                  <a:pt x="243" y="529"/>
                </a:cubicBezTo>
                <a:lnTo>
                  <a:pt x="243" y="463"/>
                </a:lnTo>
                <a:cubicBezTo>
                  <a:pt x="241" y="464"/>
                  <a:pt x="238" y="464"/>
                  <a:pt x="236" y="464"/>
                </a:cubicBezTo>
                <a:cubicBezTo>
                  <a:pt x="234" y="464"/>
                  <a:pt x="233" y="464"/>
                  <a:pt x="231" y="464"/>
                </a:cubicBezTo>
                <a:close/>
                <a:moveTo>
                  <a:pt x="316" y="65"/>
                </a:moveTo>
                <a:cubicBezTo>
                  <a:pt x="321" y="60"/>
                  <a:pt x="326" y="54"/>
                  <a:pt x="332" y="49"/>
                </a:cubicBezTo>
                <a:cubicBezTo>
                  <a:pt x="338" y="43"/>
                  <a:pt x="346" y="37"/>
                  <a:pt x="353" y="32"/>
                </a:cubicBezTo>
                <a:cubicBezTo>
                  <a:pt x="387" y="10"/>
                  <a:pt x="425" y="0"/>
                  <a:pt x="462" y="4"/>
                </a:cubicBezTo>
                <a:cubicBezTo>
                  <a:pt x="499" y="8"/>
                  <a:pt x="535" y="24"/>
                  <a:pt x="564" y="53"/>
                </a:cubicBezTo>
                <a:cubicBezTo>
                  <a:pt x="588" y="77"/>
                  <a:pt x="605" y="103"/>
                  <a:pt x="616" y="133"/>
                </a:cubicBezTo>
                <a:cubicBezTo>
                  <a:pt x="627" y="163"/>
                  <a:pt x="631" y="196"/>
                  <a:pt x="629" y="231"/>
                </a:cubicBezTo>
                <a:cubicBezTo>
                  <a:pt x="627" y="253"/>
                  <a:pt x="623" y="274"/>
                  <a:pt x="616" y="295"/>
                </a:cubicBezTo>
                <a:cubicBezTo>
                  <a:pt x="610" y="315"/>
                  <a:pt x="601" y="335"/>
                  <a:pt x="592" y="354"/>
                </a:cubicBezTo>
                <a:cubicBezTo>
                  <a:pt x="579" y="380"/>
                  <a:pt x="564" y="404"/>
                  <a:pt x="547" y="426"/>
                </a:cubicBezTo>
                <a:cubicBezTo>
                  <a:pt x="529" y="448"/>
                  <a:pt x="510" y="469"/>
                  <a:pt x="489" y="488"/>
                </a:cubicBezTo>
                <a:cubicBezTo>
                  <a:pt x="466" y="510"/>
                  <a:pt x="440" y="530"/>
                  <a:pt x="414" y="548"/>
                </a:cubicBezTo>
                <a:cubicBezTo>
                  <a:pt x="388" y="567"/>
                  <a:pt x="360" y="583"/>
                  <a:pt x="332" y="598"/>
                </a:cubicBezTo>
                <a:lnTo>
                  <a:pt x="327" y="600"/>
                </a:lnTo>
                <a:cubicBezTo>
                  <a:pt x="322" y="603"/>
                  <a:pt x="319" y="605"/>
                  <a:pt x="316" y="605"/>
                </a:cubicBezTo>
                <a:cubicBezTo>
                  <a:pt x="312" y="605"/>
                  <a:pt x="309" y="603"/>
                  <a:pt x="303" y="600"/>
                </a:cubicBezTo>
                <a:lnTo>
                  <a:pt x="299" y="597"/>
                </a:lnTo>
                <a:cubicBezTo>
                  <a:pt x="269" y="582"/>
                  <a:pt x="241" y="565"/>
                  <a:pt x="214" y="546"/>
                </a:cubicBezTo>
                <a:cubicBezTo>
                  <a:pt x="187" y="527"/>
                  <a:pt x="161" y="506"/>
                  <a:pt x="136" y="483"/>
                </a:cubicBezTo>
                <a:cubicBezTo>
                  <a:pt x="113" y="460"/>
                  <a:pt x="91" y="436"/>
                  <a:pt x="73" y="410"/>
                </a:cubicBezTo>
                <a:cubicBezTo>
                  <a:pt x="54" y="384"/>
                  <a:pt x="38" y="355"/>
                  <a:pt x="26" y="324"/>
                </a:cubicBezTo>
                <a:cubicBezTo>
                  <a:pt x="20" y="309"/>
                  <a:pt x="14" y="294"/>
                  <a:pt x="10" y="278"/>
                </a:cubicBezTo>
                <a:cubicBezTo>
                  <a:pt x="6" y="263"/>
                  <a:pt x="3" y="247"/>
                  <a:pt x="2" y="230"/>
                </a:cubicBezTo>
                <a:cubicBezTo>
                  <a:pt x="0" y="198"/>
                  <a:pt x="4" y="168"/>
                  <a:pt x="13" y="140"/>
                </a:cubicBezTo>
                <a:cubicBezTo>
                  <a:pt x="22" y="112"/>
                  <a:pt x="37" y="87"/>
                  <a:pt x="57" y="64"/>
                </a:cubicBezTo>
                <a:cubicBezTo>
                  <a:pt x="75" y="43"/>
                  <a:pt x="95" y="28"/>
                  <a:pt x="118" y="18"/>
                </a:cubicBezTo>
                <a:cubicBezTo>
                  <a:pt x="140" y="8"/>
                  <a:pt x="164" y="3"/>
                  <a:pt x="190" y="4"/>
                </a:cubicBezTo>
                <a:cubicBezTo>
                  <a:pt x="214" y="4"/>
                  <a:pt x="237" y="10"/>
                  <a:pt x="257" y="20"/>
                </a:cubicBezTo>
                <a:cubicBezTo>
                  <a:pt x="279" y="30"/>
                  <a:pt x="298" y="45"/>
                  <a:pt x="315" y="65"/>
                </a:cubicBezTo>
                <a:lnTo>
                  <a:pt x="316" y="6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3" name="CaixaDeTexto 172">
            <a:extLst>
              <a:ext uri="{FF2B5EF4-FFF2-40B4-BE49-F238E27FC236}">
                <a16:creationId xmlns:a16="http://schemas.microsoft.com/office/drawing/2014/main" id="{11592C25-3178-4988-B079-963D63A94E07}"/>
              </a:ext>
            </a:extLst>
          </p:cNvPr>
          <p:cNvSpPr txBox="1"/>
          <p:nvPr/>
        </p:nvSpPr>
        <p:spPr>
          <a:xfrm>
            <a:off x="1174907" y="2559407"/>
            <a:ext cx="2050893" cy="461665"/>
          </a:xfrm>
          <a:prstGeom prst="rect">
            <a:avLst/>
          </a:prstGeom>
          <a:noFill/>
        </p:spPr>
        <p:txBody>
          <a:bodyPr wrap="square" rtlCol="0" anchor="ctr" anchorCtr="0">
            <a:spAutoFit/>
          </a:bodyPr>
          <a:lstStyle/>
          <a:p>
            <a:r>
              <a:rPr lang="es-ES" sz="800">
                <a:latin typeface="Montserrat" panose="00000500000000000000" pitchFamily="2" charset="0"/>
              </a:rPr>
              <a:t>Asegurar el alineamiento estratégico y la actuación transversal en todos los niveles del gobierno</a:t>
            </a:r>
          </a:p>
        </p:txBody>
      </p:sp>
      <p:sp>
        <p:nvSpPr>
          <p:cNvPr id="174" name="CaixaDeTexto 173">
            <a:extLst>
              <a:ext uri="{FF2B5EF4-FFF2-40B4-BE49-F238E27FC236}">
                <a16:creationId xmlns:a16="http://schemas.microsoft.com/office/drawing/2014/main" id="{62CEF556-B439-4F41-B639-A81998308557}"/>
              </a:ext>
            </a:extLst>
          </p:cNvPr>
          <p:cNvSpPr txBox="1"/>
          <p:nvPr/>
        </p:nvSpPr>
        <p:spPr>
          <a:xfrm>
            <a:off x="2830513" y="1504524"/>
            <a:ext cx="1489075" cy="338554"/>
          </a:xfrm>
          <a:prstGeom prst="rect">
            <a:avLst/>
          </a:prstGeom>
          <a:noFill/>
        </p:spPr>
        <p:txBody>
          <a:bodyPr wrap="square" rtlCol="0" anchor="ctr" anchorCtr="0">
            <a:spAutoFit/>
          </a:bodyPr>
          <a:lstStyle/>
          <a:p>
            <a:r>
              <a:rPr lang="es-ES" sz="800">
                <a:latin typeface="Montserrat" panose="00000500000000000000" pitchFamily="2" charset="0"/>
              </a:rPr>
              <a:t>Aumentar la capacidad y eficacia de las inversiones</a:t>
            </a:r>
            <a:endParaRPr lang="pt-BR" sz="800">
              <a:latin typeface="Montserrat" panose="00000500000000000000" pitchFamily="2" charset="0"/>
            </a:endParaRPr>
          </a:p>
        </p:txBody>
      </p:sp>
      <p:sp>
        <p:nvSpPr>
          <p:cNvPr id="175" name="CaixaDeTexto 174">
            <a:extLst>
              <a:ext uri="{FF2B5EF4-FFF2-40B4-BE49-F238E27FC236}">
                <a16:creationId xmlns:a16="http://schemas.microsoft.com/office/drawing/2014/main" id="{755229BF-380B-40B3-9867-41E9C7C83F97}"/>
              </a:ext>
            </a:extLst>
          </p:cNvPr>
          <p:cNvSpPr txBox="1"/>
          <p:nvPr/>
        </p:nvSpPr>
        <p:spPr>
          <a:xfrm>
            <a:off x="4843462" y="1442969"/>
            <a:ext cx="2689225" cy="461665"/>
          </a:xfrm>
          <a:prstGeom prst="rect">
            <a:avLst/>
          </a:prstGeom>
          <a:noFill/>
        </p:spPr>
        <p:txBody>
          <a:bodyPr wrap="square" rtlCol="0" anchor="ctr" anchorCtr="0">
            <a:spAutoFit/>
          </a:bodyPr>
          <a:lstStyle/>
          <a:p>
            <a:r>
              <a:rPr lang="es-ES" sz="800">
                <a:latin typeface="Montserrat" panose="00000500000000000000" pitchFamily="2" charset="0"/>
              </a:rPr>
              <a:t>Intensificar las asociaciones con los sectores privado y terciario, calificando y aumentando la infraestructura y la prestación de servicios</a:t>
            </a:r>
            <a:endParaRPr lang="pt-BR" sz="800">
              <a:latin typeface="Montserrat" panose="00000500000000000000" pitchFamily="2" charset="0"/>
            </a:endParaRPr>
          </a:p>
        </p:txBody>
      </p:sp>
      <p:sp>
        <p:nvSpPr>
          <p:cNvPr id="176" name="CaixaDeTexto 175">
            <a:extLst>
              <a:ext uri="{FF2B5EF4-FFF2-40B4-BE49-F238E27FC236}">
                <a16:creationId xmlns:a16="http://schemas.microsoft.com/office/drawing/2014/main" id="{C4731D6C-443B-4B10-923C-FAAEFF877C82}"/>
              </a:ext>
            </a:extLst>
          </p:cNvPr>
          <p:cNvSpPr txBox="1"/>
          <p:nvPr/>
        </p:nvSpPr>
        <p:spPr>
          <a:xfrm>
            <a:off x="1178720" y="1509505"/>
            <a:ext cx="1288256" cy="338554"/>
          </a:xfrm>
          <a:prstGeom prst="rect">
            <a:avLst/>
          </a:prstGeom>
          <a:noFill/>
        </p:spPr>
        <p:txBody>
          <a:bodyPr wrap="square" rtlCol="0" anchor="ctr" anchorCtr="0">
            <a:spAutoFit/>
          </a:bodyPr>
          <a:lstStyle/>
          <a:p>
            <a:r>
              <a:rPr lang="pt-BR" sz="800">
                <a:latin typeface="Montserrat" panose="00000500000000000000" pitchFamily="2" charset="0"/>
              </a:rPr>
              <a:t>Consolidar </a:t>
            </a:r>
            <a:r>
              <a:rPr lang="pt-BR" sz="800" err="1">
                <a:latin typeface="Montserrat" panose="00000500000000000000" pitchFamily="2" charset="0"/>
              </a:rPr>
              <a:t>el</a:t>
            </a:r>
            <a:r>
              <a:rPr lang="pt-BR" sz="800">
                <a:latin typeface="Montserrat" panose="00000500000000000000" pitchFamily="2" charset="0"/>
              </a:rPr>
              <a:t> </a:t>
            </a:r>
            <a:r>
              <a:rPr lang="pt-BR" sz="800" err="1">
                <a:latin typeface="Montserrat" panose="00000500000000000000" pitchFamily="2" charset="0"/>
              </a:rPr>
              <a:t>equilibrio</a:t>
            </a:r>
            <a:r>
              <a:rPr lang="pt-BR" sz="800">
                <a:latin typeface="Montserrat" panose="00000500000000000000" pitchFamily="2" charset="0"/>
              </a:rPr>
              <a:t> fiscal</a:t>
            </a:r>
          </a:p>
        </p:txBody>
      </p:sp>
      <p:sp>
        <p:nvSpPr>
          <p:cNvPr id="177" name="CaixaDeTexto 176">
            <a:extLst>
              <a:ext uri="{FF2B5EF4-FFF2-40B4-BE49-F238E27FC236}">
                <a16:creationId xmlns:a16="http://schemas.microsoft.com/office/drawing/2014/main" id="{310A1306-0B2D-41C0-9CD8-4E8EC62B5CD6}"/>
              </a:ext>
            </a:extLst>
          </p:cNvPr>
          <p:cNvSpPr txBox="1"/>
          <p:nvPr/>
        </p:nvSpPr>
        <p:spPr>
          <a:xfrm>
            <a:off x="1174907" y="3079393"/>
            <a:ext cx="1318261" cy="338554"/>
          </a:xfrm>
          <a:prstGeom prst="rect">
            <a:avLst/>
          </a:prstGeom>
          <a:noFill/>
        </p:spPr>
        <p:txBody>
          <a:bodyPr wrap="square" rtlCol="0" anchor="ctr" anchorCtr="0">
            <a:spAutoFit/>
          </a:bodyPr>
          <a:lstStyle/>
          <a:p>
            <a:r>
              <a:rPr lang="es-ES" sz="800">
                <a:latin typeface="Montserrat" panose="00000500000000000000" pitchFamily="2" charset="0"/>
              </a:rPr>
              <a:t>Valorar y desenvolver los funcionarios</a:t>
            </a:r>
          </a:p>
        </p:txBody>
      </p:sp>
      <p:sp>
        <p:nvSpPr>
          <p:cNvPr id="178" name="CaixaDeTexto 177">
            <a:extLst>
              <a:ext uri="{FF2B5EF4-FFF2-40B4-BE49-F238E27FC236}">
                <a16:creationId xmlns:a16="http://schemas.microsoft.com/office/drawing/2014/main" id="{33D07C2C-4616-4E40-A162-E5F0B07F3D8E}"/>
              </a:ext>
            </a:extLst>
          </p:cNvPr>
          <p:cNvSpPr txBox="1"/>
          <p:nvPr/>
        </p:nvSpPr>
        <p:spPr>
          <a:xfrm>
            <a:off x="3555206" y="3086725"/>
            <a:ext cx="1473653" cy="338554"/>
          </a:xfrm>
          <a:prstGeom prst="rect">
            <a:avLst/>
          </a:prstGeom>
          <a:noFill/>
        </p:spPr>
        <p:txBody>
          <a:bodyPr wrap="square" rtlCol="0" anchor="ctr" anchorCtr="0">
            <a:spAutoFit/>
          </a:bodyPr>
          <a:lstStyle/>
          <a:p>
            <a:r>
              <a:rPr lang="es-ES" sz="800">
                <a:latin typeface="Montserrat" panose="00000500000000000000" pitchFamily="2" charset="0"/>
              </a:rPr>
              <a:t>Modernizar y racionalizar los procesos</a:t>
            </a:r>
          </a:p>
        </p:txBody>
      </p:sp>
      <p:sp>
        <p:nvSpPr>
          <p:cNvPr id="179" name="CaixaDeTexto 178">
            <a:extLst>
              <a:ext uri="{FF2B5EF4-FFF2-40B4-BE49-F238E27FC236}">
                <a16:creationId xmlns:a16="http://schemas.microsoft.com/office/drawing/2014/main" id="{96E0BDC9-7502-4E9A-B9B7-8AB43F228591}"/>
              </a:ext>
            </a:extLst>
          </p:cNvPr>
          <p:cNvSpPr txBox="1"/>
          <p:nvPr/>
        </p:nvSpPr>
        <p:spPr>
          <a:xfrm>
            <a:off x="3555206" y="2636047"/>
            <a:ext cx="1801813" cy="338554"/>
          </a:xfrm>
          <a:prstGeom prst="rect">
            <a:avLst/>
          </a:prstGeom>
          <a:noFill/>
        </p:spPr>
        <p:txBody>
          <a:bodyPr wrap="square" rtlCol="0" anchor="ctr" anchorCtr="0">
            <a:spAutoFit/>
          </a:bodyPr>
          <a:lstStyle/>
          <a:p>
            <a:r>
              <a:rPr lang="es-ES" sz="800">
                <a:latin typeface="Montserrat" panose="00000500000000000000" pitchFamily="2" charset="0"/>
              </a:rPr>
              <a:t>Consolidar los mecanismos de transparencia y gobernanza</a:t>
            </a:r>
          </a:p>
        </p:txBody>
      </p:sp>
      <p:sp>
        <p:nvSpPr>
          <p:cNvPr id="180" name="CaixaDeTexto 179">
            <a:extLst>
              <a:ext uri="{FF2B5EF4-FFF2-40B4-BE49-F238E27FC236}">
                <a16:creationId xmlns:a16="http://schemas.microsoft.com/office/drawing/2014/main" id="{44CA4F0C-5C0D-480A-835D-3AE0A523085F}"/>
              </a:ext>
            </a:extLst>
          </p:cNvPr>
          <p:cNvSpPr txBox="1"/>
          <p:nvPr/>
        </p:nvSpPr>
        <p:spPr>
          <a:xfrm>
            <a:off x="5712619" y="2636046"/>
            <a:ext cx="2442368" cy="338554"/>
          </a:xfrm>
          <a:prstGeom prst="rect">
            <a:avLst/>
          </a:prstGeom>
          <a:noFill/>
        </p:spPr>
        <p:txBody>
          <a:bodyPr wrap="square" rtlCol="0" anchor="ctr" anchorCtr="0">
            <a:spAutoFit/>
          </a:bodyPr>
          <a:lstStyle/>
          <a:p>
            <a:r>
              <a:rPr lang="es-ES" sz="800">
                <a:latin typeface="Montserrat" panose="00000500000000000000" pitchFamily="2" charset="0"/>
              </a:rPr>
              <a:t>Promover el compromiso, la participación social y la articulación regional</a:t>
            </a:r>
          </a:p>
        </p:txBody>
      </p:sp>
      <p:sp>
        <p:nvSpPr>
          <p:cNvPr id="181" name="CaixaDeTexto 180">
            <a:extLst>
              <a:ext uri="{FF2B5EF4-FFF2-40B4-BE49-F238E27FC236}">
                <a16:creationId xmlns:a16="http://schemas.microsoft.com/office/drawing/2014/main" id="{06787EE7-96B1-4D9F-99B9-09E1C87D2D05}"/>
              </a:ext>
            </a:extLst>
          </p:cNvPr>
          <p:cNvSpPr txBox="1"/>
          <p:nvPr/>
        </p:nvSpPr>
        <p:spPr>
          <a:xfrm>
            <a:off x="5703888" y="3094057"/>
            <a:ext cx="1856580" cy="338554"/>
          </a:xfrm>
          <a:prstGeom prst="rect">
            <a:avLst/>
          </a:prstGeom>
          <a:noFill/>
        </p:spPr>
        <p:txBody>
          <a:bodyPr wrap="square" rtlCol="0" anchor="ctr" anchorCtr="0">
            <a:spAutoFit/>
          </a:bodyPr>
          <a:lstStyle/>
          <a:p>
            <a:r>
              <a:rPr lang="es-ES" sz="800">
                <a:latin typeface="Montserrat" panose="00000500000000000000" pitchFamily="2" charset="0"/>
              </a:rPr>
              <a:t>Promover una gobernanza de datos moderna y eficaz</a:t>
            </a:r>
          </a:p>
        </p:txBody>
      </p:sp>
      <p:sp>
        <p:nvSpPr>
          <p:cNvPr id="182" name="CaixaDeTexto 181">
            <a:extLst>
              <a:ext uri="{FF2B5EF4-FFF2-40B4-BE49-F238E27FC236}">
                <a16:creationId xmlns:a16="http://schemas.microsoft.com/office/drawing/2014/main" id="{BC2C1633-8830-4554-8D71-65F85C8874B5}"/>
              </a:ext>
            </a:extLst>
          </p:cNvPr>
          <p:cNvSpPr txBox="1"/>
          <p:nvPr/>
        </p:nvSpPr>
        <p:spPr>
          <a:xfrm>
            <a:off x="1174908" y="3957579"/>
            <a:ext cx="2138998" cy="461665"/>
          </a:xfrm>
          <a:prstGeom prst="rect">
            <a:avLst/>
          </a:prstGeom>
          <a:noFill/>
        </p:spPr>
        <p:txBody>
          <a:bodyPr wrap="square" rtlCol="0" anchor="ctr" anchorCtr="0">
            <a:spAutoFit/>
          </a:bodyPr>
          <a:lstStyle/>
          <a:p>
            <a:r>
              <a:rPr lang="es-ES" sz="800">
                <a:latin typeface="Montserrat" panose="00000500000000000000" pitchFamily="2" charset="0"/>
              </a:rPr>
              <a:t>Proporcionar una educación de calidad, inclusiva y equitativa en un entorno acogedor e inspirador</a:t>
            </a:r>
            <a:endParaRPr lang="pt-BR" sz="800">
              <a:latin typeface="Montserrat" panose="00000500000000000000" pitchFamily="2" charset="0"/>
            </a:endParaRPr>
          </a:p>
        </p:txBody>
      </p:sp>
      <p:sp>
        <p:nvSpPr>
          <p:cNvPr id="183" name="CaixaDeTexto 182">
            <a:extLst>
              <a:ext uri="{FF2B5EF4-FFF2-40B4-BE49-F238E27FC236}">
                <a16:creationId xmlns:a16="http://schemas.microsoft.com/office/drawing/2014/main" id="{542A4973-B55C-433A-BA41-D94D753F4F48}"/>
              </a:ext>
            </a:extLst>
          </p:cNvPr>
          <p:cNvSpPr txBox="1"/>
          <p:nvPr/>
        </p:nvSpPr>
        <p:spPr>
          <a:xfrm>
            <a:off x="1174908" y="4524814"/>
            <a:ext cx="2138998" cy="338554"/>
          </a:xfrm>
          <a:prstGeom prst="rect">
            <a:avLst/>
          </a:prstGeom>
          <a:noFill/>
        </p:spPr>
        <p:txBody>
          <a:bodyPr wrap="square" rtlCol="0" anchor="ctr" anchorCtr="0">
            <a:spAutoFit/>
          </a:bodyPr>
          <a:lstStyle/>
          <a:p>
            <a:r>
              <a:rPr lang="es-ES" sz="800">
                <a:latin typeface="Montserrat" panose="00000500000000000000" pitchFamily="2" charset="0"/>
              </a:rPr>
              <a:t>Promover políticas de equidad, inclusión social productiva y vivienda</a:t>
            </a:r>
          </a:p>
        </p:txBody>
      </p:sp>
      <p:sp>
        <p:nvSpPr>
          <p:cNvPr id="184" name="CaixaDeTexto 183">
            <a:extLst>
              <a:ext uri="{FF2B5EF4-FFF2-40B4-BE49-F238E27FC236}">
                <a16:creationId xmlns:a16="http://schemas.microsoft.com/office/drawing/2014/main" id="{941A9FC2-BDB4-417C-B967-1E67BC3B89A5}"/>
              </a:ext>
            </a:extLst>
          </p:cNvPr>
          <p:cNvSpPr txBox="1"/>
          <p:nvPr/>
        </p:nvSpPr>
        <p:spPr>
          <a:xfrm>
            <a:off x="3522345" y="3964137"/>
            <a:ext cx="1924685" cy="461665"/>
          </a:xfrm>
          <a:prstGeom prst="rect">
            <a:avLst/>
          </a:prstGeom>
          <a:noFill/>
        </p:spPr>
        <p:txBody>
          <a:bodyPr wrap="square" rtlCol="0" anchor="ctr" anchorCtr="0">
            <a:spAutoFit/>
          </a:bodyPr>
          <a:lstStyle/>
          <a:p>
            <a:r>
              <a:rPr lang="es-ES" sz="800">
                <a:latin typeface="Montserrat" panose="00000500000000000000" pitchFamily="2" charset="0"/>
              </a:rPr>
              <a:t>Promover la salud y el bienestar con una asistencia adecuada, rápida y de calidad</a:t>
            </a:r>
          </a:p>
        </p:txBody>
      </p:sp>
      <p:sp>
        <p:nvSpPr>
          <p:cNvPr id="185" name="CaixaDeTexto 184">
            <a:extLst>
              <a:ext uri="{FF2B5EF4-FFF2-40B4-BE49-F238E27FC236}">
                <a16:creationId xmlns:a16="http://schemas.microsoft.com/office/drawing/2014/main" id="{B494478A-7533-4525-ABFC-D4BE1C364048}"/>
              </a:ext>
            </a:extLst>
          </p:cNvPr>
          <p:cNvSpPr txBox="1"/>
          <p:nvPr/>
        </p:nvSpPr>
        <p:spPr>
          <a:xfrm>
            <a:off x="5703888" y="3970695"/>
            <a:ext cx="1977878" cy="461665"/>
          </a:xfrm>
          <a:prstGeom prst="rect">
            <a:avLst/>
          </a:prstGeom>
          <a:noFill/>
        </p:spPr>
        <p:txBody>
          <a:bodyPr wrap="square" rtlCol="0" anchor="ctr" anchorCtr="0">
            <a:spAutoFit/>
          </a:bodyPr>
          <a:lstStyle/>
          <a:p>
            <a:r>
              <a:rPr lang="es-ES" sz="800">
                <a:latin typeface="Montserrat" panose="00000500000000000000" pitchFamily="2" charset="0"/>
              </a:rPr>
              <a:t>Luchar contra la pobreza y garantizar la seguridad alimentaria de las familias vulnerables</a:t>
            </a:r>
          </a:p>
        </p:txBody>
      </p:sp>
      <p:sp>
        <p:nvSpPr>
          <p:cNvPr id="186" name="CaixaDeTexto 185">
            <a:extLst>
              <a:ext uri="{FF2B5EF4-FFF2-40B4-BE49-F238E27FC236}">
                <a16:creationId xmlns:a16="http://schemas.microsoft.com/office/drawing/2014/main" id="{AA7F19D9-3510-4076-A810-4AEA0B2D6685}"/>
              </a:ext>
            </a:extLst>
          </p:cNvPr>
          <p:cNvSpPr txBox="1"/>
          <p:nvPr/>
        </p:nvSpPr>
        <p:spPr>
          <a:xfrm>
            <a:off x="3511233" y="4466877"/>
            <a:ext cx="1909445" cy="461665"/>
          </a:xfrm>
          <a:prstGeom prst="rect">
            <a:avLst/>
          </a:prstGeom>
          <a:noFill/>
        </p:spPr>
        <p:txBody>
          <a:bodyPr wrap="square" rtlCol="0" anchor="ctr" anchorCtr="0">
            <a:spAutoFit/>
          </a:bodyPr>
          <a:lstStyle/>
          <a:p>
            <a:r>
              <a:rPr lang="es-ES" sz="800">
                <a:latin typeface="Montserrat" panose="00000500000000000000" pitchFamily="2" charset="0"/>
              </a:rPr>
              <a:t>Difundir la cultura de la paz y reforzar la seguridad y la lucha contra la delincuencia</a:t>
            </a:r>
          </a:p>
        </p:txBody>
      </p:sp>
      <p:sp>
        <p:nvSpPr>
          <p:cNvPr id="187" name="CaixaDeTexto 186">
            <a:extLst>
              <a:ext uri="{FF2B5EF4-FFF2-40B4-BE49-F238E27FC236}">
                <a16:creationId xmlns:a16="http://schemas.microsoft.com/office/drawing/2014/main" id="{216CD8E3-ECF7-4868-9C98-8D3A709603EA}"/>
              </a:ext>
            </a:extLst>
          </p:cNvPr>
          <p:cNvSpPr txBox="1"/>
          <p:nvPr/>
        </p:nvSpPr>
        <p:spPr>
          <a:xfrm>
            <a:off x="5710397" y="4459566"/>
            <a:ext cx="1907857" cy="461665"/>
          </a:xfrm>
          <a:prstGeom prst="rect">
            <a:avLst/>
          </a:prstGeom>
          <a:noFill/>
        </p:spPr>
        <p:txBody>
          <a:bodyPr wrap="square" rtlCol="0" anchor="ctr" anchorCtr="0">
            <a:spAutoFit/>
          </a:bodyPr>
          <a:lstStyle/>
          <a:p>
            <a:r>
              <a:rPr lang="es-ES" sz="800">
                <a:latin typeface="Montserrat" panose="00000500000000000000" pitchFamily="2" charset="0"/>
              </a:rPr>
              <a:t>Promover acciones integradas para la atención y protección de la primera infancia</a:t>
            </a:r>
          </a:p>
        </p:txBody>
      </p:sp>
      <p:sp>
        <p:nvSpPr>
          <p:cNvPr id="188" name="CaixaDeTexto 187">
            <a:extLst>
              <a:ext uri="{FF2B5EF4-FFF2-40B4-BE49-F238E27FC236}">
                <a16:creationId xmlns:a16="http://schemas.microsoft.com/office/drawing/2014/main" id="{BDABFAAD-A65F-45CC-955E-BFC701584D2C}"/>
              </a:ext>
            </a:extLst>
          </p:cNvPr>
          <p:cNvSpPr txBox="1"/>
          <p:nvPr/>
        </p:nvSpPr>
        <p:spPr>
          <a:xfrm>
            <a:off x="1178877" y="5450690"/>
            <a:ext cx="2026287" cy="461665"/>
          </a:xfrm>
          <a:prstGeom prst="rect">
            <a:avLst/>
          </a:prstGeom>
          <a:noFill/>
        </p:spPr>
        <p:txBody>
          <a:bodyPr wrap="square" rtlCol="0" anchor="ctr" anchorCtr="0">
            <a:spAutoFit/>
          </a:bodyPr>
          <a:lstStyle/>
          <a:p>
            <a:r>
              <a:rPr lang="es-ES" sz="800">
                <a:latin typeface="Montserrat" panose="00000500000000000000" pitchFamily="2" charset="0"/>
              </a:rPr>
              <a:t>Mejorar la infraestructura y diversificar el transporte, </a:t>
            </a:r>
            <a:r>
              <a:rPr lang="es-ES" sz="800" err="1">
                <a:latin typeface="Montserrat" panose="00000500000000000000" pitchFamily="2" charset="0"/>
              </a:rPr>
              <a:t>reducindo</a:t>
            </a:r>
            <a:r>
              <a:rPr lang="es-ES" sz="800">
                <a:latin typeface="Montserrat" panose="00000500000000000000" pitchFamily="2" charset="0"/>
              </a:rPr>
              <a:t> costos logísticos</a:t>
            </a:r>
          </a:p>
        </p:txBody>
      </p:sp>
      <p:sp>
        <p:nvSpPr>
          <p:cNvPr id="189" name="CaixaDeTexto 188">
            <a:extLst>
              <a:ext uri="{FF2B5EF4-FFF2-40B4-BE49-F238E27FC236}">
                <a16:creationId xmlns:a16="http://schemas.microsoft.com/office/drawing/2014/main" id="{3F209F74-42DC-4D3A-AB32-80A3C4C6FA62}"/>
              </a:ext>
            </a:extLst>
          </p:cNvPr>
          <p:cNvSpPr txBox="1"/>
          <p:nvPr/>
        </p:nvSpPr>
        <p:spPr>
          <a:xfrm>
            <a:off x="1188085" y="5958036"/>
            <a:ext cx="1617028" cy="461665"/>
          </a:xfrm>
          <a:prstGeom prst="rect">
            <a:avLst/>
          </a:prstGeom>
          <a:noFill/>
        </p:spPr>
        <p:txBody>
          <a:bodyPr wrap="square" rtlCol="0" anchor="ctr" anchorCtr="0">
            <a:spAutoFit/>
          </a:bodyPr>
          <a:lstStyle/>
          <a:p>
            <a:r>
              <a:rPr lang="es-ES" sz="800">
                <a:latin typeface="Montserrat" panose="00000500000000000000" pitchFamily="2" charset="0"/>
              </a:rPr>
              <a:t>Fortalecer la articulación con los municipios y el desarrollo regional</a:t>
            </a:r>
          </a:p>
        </p:txBody>
      </p:sp>
      <p:sp>
        <p:nvSpPr>
          <p:cNvPr id="190" name="CaixaDeTexto 189">
            <a:extLst>
              <a:ext uri="{FF2B5EF4-FFF2-40B4-BE49-F238E27FC236}">
                <a16:creationId xmlns:a16="http://schemas.microsoft.com/office/drawing/2014/main" id="{7303D752-6329-4243-B02F-988CFB2DE349}"/>
              </a:ext>
            </a:extLst>
          </p:cNvPr>
          <p:cNvSpPr txBox="1"/>
          <p:nvPr/>
        </p:nvSpPr>
        <p:spPr>
          <a:xfrm>
            <a:off x="3487737" y="5448598"/>
            <a:ext cx="2024065" cy="461665"/>
          </a:xfrm>
          <a:prstGeom prst="rect">
            <a:avLst/>
          </a:prstGeom>
          <a:noFill/>
        </p:spPr>
        <p:txBody>
          <a:bodyPr wrap="square" rtlCol="0" anchor="ctr" anchorCtr="0">
            <a:spAutoFit/>
          </a:bodyPr>
          <a:lstStyle/>
          <a:p>
            <a:r>
              <a:rPr lang="es-ES" sz="800">
                <a:latin typeface="Montserrat" panose="00000500000000000000" pitchFamily="2" charset="0"/>
              </a:rPr>
              <a:t>Fomentar ecosistemas de innovación y incentivar el aumento de la productividad de la economía</a:t>
            </a:r>
            <a:endParaRPr lang="pt-BR" sz="800">
              <a:latin typeface="Montserrat" panose="00000500000000000000" pitchFamily="2" charset="0"/>
            </a:endParaRPr>
          </a:p>
        </p:txBody>
      </p:sp>
      <p:sp>
        <p:nvSpPr>
          <p:cNvPr id="191" name="CaixaDeTexto 190">
            <a:extLst>
              <a:ext uri="{FF2B5EF4-FFF2-40B4-BE49-F238E27FC236}">
                <a16:creationId xmlns:a16="http://schemas.microsoft.com/office/drawing/2014/main" id="{1A9D31F0-56AB-401F-A61F-8DEFC06F4084}"/>
              </a:ext>
            </a:extLst>
          </p:cNvPr>
          <p:cNvSpPr txBox="1"/>
          <p:nvPr/>
        </p:nvSpPr>
        <p:spPr>
          <a:xfrm>
            <a:off x="2897186" y="5958036"/>
            <a:ext cx="1809752" cy="461665"/>
          </a:xfrm>
          <a:prstGeom prst="rect">
            <a:avLst/>
          </a:prstGeom>
          <a:noFill/>
        </p:spPr>
        <p:txBody>
          <a:bodyPr wrap="square" rtlCol="0" anchor="ctr" anchorCtr="0">
            <a:spAutoFit/>
          </a:bodyPr>
          <a:lstStyle/>
          <a:p>
            <a:r>
              <a:rPr lang="es-ES" sz="800">
                <a:latin typeface="Montserrat" panose="00000500000000000000" pitchFamily="2" charset="0"/>
              </a:rPr>
              <a:t>Promover la justicia tributaria, perfeccionando y simplificando el régimen tributario</a:t>
            </a:r>
          </a:p>
        </p:txBody>
      </p:sp>
      <p:sp>
        <p:nvSpPr>
          <p:cNvPr id="192" name="CaixaDeTexto 191">
            <a:extLst>
              <a:ext uri="{FF2B5EF4-FFF2-40B4-BE49-F238E27FC236}">
                <a16:creationId xmlns:a16="http://schemas.microsoft.com/office/drawing/2014/main" id="{98C5B700-2079-4D74-B091-08935C672878}"/>
              </a:ext>
            </a:extLst>
          </p:cNvPr>
          <p:cNvSpPr txBox="1"/>
          <p:nvPr/>
        </p:nvSpPr>
        <p:spPr>
          <a:xfrm>
            <a:off x="5710237" y="5448598"/>
            <a:ext cx="2444750" cy="461665"/>
          </a:xfrm>
          <a:prstGeom prst="rect">
            <a:avLst/>
          </a:prstGeom>
          <a:noFill/>
        </p:spPr>
        <p:txBody>
          <a:bodyPr wrap="square" rtlCol="0" anchor="ctr" anchorCtr="0">
            <a:spAutoFit/>
          </a:bodyPr>
          <a:lstStyle/>
          <a:p>
            <a:r>
              <a:rPr lang="es-ES" sz="800">
                <a:latin typeface="Montserrat" panose="00000500000000000000" pitchFamily="2" charset="0"/>
              </a:rPr>
              <a:t>Promover la sostenibilidad medioambiental, fomentando la transición energética y la adaptación al cambio climático</a:t>
            </a:r>
            <a:endParaRPr lang="pt-BR" sz="800">
              <a:latin typeface="Montserrat" panose="00000500000000000000" pitchFamily="2" charset="0"/>
            </a:endParaRPr>
          </a:p>
        </p:txBody>
      </p:sp>
      <p:sp>
        <p:nvSpPr>
          <p:cNvPr id="193" name="CaixaDeTexto 192">
            <a:extLst>
              <a:ext uri="{FF2B5EF4-FFF2-40B4-BE49-F238E27FC236}">
                <a16:creationId xmlns:a16="http://schemas.microsoft.com/office/drawing/2014/main" id="{1D491C85-618B-4F34-A57F-FF133F626BA5}"/>
              </a:ext>
            </a:extLst>
          </p:cNvPr>
          <p:cNvSpPr txBox="1"/>
          <p:nvPr/>
        </p:nvSpPr>
        <p:spPr>
          <a:xfrm>
            <a:off x="4851554" y="5958036"/>
            <a:ext cx="1585597" cy="461665"/>
          </a:xfrm>
          <a:prstGeom prst="rect">
            <a:avLst/>
          </a:prstGeom>
          <a:noFill/>
        </p:spPr>
        <p:txBody>
          <a:bodyPr wrap="square" rtlCol="0" anchor="ctr" anchorCtr="0">
            <a:spAutoFit/>
          </a:bodyPr>
          <a:lstStyle/>
          <a:p>
            <a:r>
              <a:rPr lang="es-ES" sz="800">
                <a:latin typeface="Montserrat" panose="00000500000000000000" pitchFamily="2" charset="0"/>
              </a:rPr>
              <a:t>Perfeccionar las soluciones a los ciudadanos por medio del gobierno digital</a:t>
            </a:r>
            <a:endParaRPr lang="pt-BR" sz="800">
              <a:latin typeface="Montserrat" panose="00000500000000000000" pitchFamily="2" charset="0"/>
            </a:endParaRPr>
          </a:p>
        </p:txBody>
      </p:sp>
      <p:sp>
        <p:nvSpPr>
          <p:cNvPr id="194" name="CaixaDeTexto 193">
            <a:extLst>
              <a:ext uri="{FF2B5EF4-FFF2-40B4-BE49-F238E27FC236}">
                <a16:creationId xmlns:a16="http://schemas.microsoft.com/office/drawing/2014/main" id="{DA0551FD-11FF-40B4-8D57-E06D861935B4}"/>
              </a:ext>
            </a:extLst>
          </p:cNvPr>
          <p:cNvSpPr txBox="1"/>
          <p:nvPr/>
        </p:nvSpPr>
        <p:spPr>
          <a:xfrm>
            <a:off x="6686870" y="5896481"/>
            <a:ext cx="1549082" cy="584775"/>
          </a:xfrm>
          <a:prstGeom prst="rect">
            <a:avLst/>
          </a:prstGeom>
          <a:noFill/>
        </p:spPr>
        <p:txBody>
          <a:bodyPr wrap="square" rtlCol="0" anchor="ctr" anchorCtr="0">
            <a:spAutoFit/>
          </a:bodyPr>
          <a:lstStyle/>
          <a:p>
            <a:r>
              <a:rPr lang="es-ES" sz="800">
                <a:latin typeface="Montserrat" panose="00000500000000000000" pitchFamily="2" charset="0"/>
              </a:rPr>
              <a:t>Fomentar una agenda de desarrollo y un ambiente de negocios eficiente, articulado e innovador </a:t>
            </a:r>
          </a:p>
        </p:txBody>
      </p:sp>
      <p:sp>
        <p:nvSpPr>
          <p:cNvPr id="195" name="CaixaDeTexto 194">
            <a:extLst>
              <a:ext uri="{FF2B5EF4-FFF2-40B4-BE49-F238E27FC236}">
                <a16:creationId xmlns:a16="http://schemas.microsoft.com/office/drawing/2014/main" id="{127E96CD-A69B-4BE5-88C6-28DDE54CAB78}"/>
              </a:ext>
            </a:extLst>
          </p:cNvPr>
          <p:cNvSpPr txBox="1"/>
          <p:nvPr/>
        </p:nvSpPr>
        <p:spPr>
          <a:xfrm>
            <a:off x="9538041" y="2069546"/>
            <a:ext cx="1998663" cy="4001608"/>
          </a:xfrm>
          <a:prstGeom prst="rect">
            <a:avLst/>
          </a:prstGeom>
          <a:noFill/>
        </p:spPr>
        <p:txBody>
          <a:bodyPr wrap="square" rtlCol="0" anchor="ctr" anchorCtr="0">
            <a:spAutoFit/>
          </a:bodyPr>
          <a:lstStyle/>
          <a:p>
            <a:pPr algn="ctr">
              <a:lnSpc>
                <a:spcPts val="1700"/>
              </a:lnSpc>
              <a:spcBef>
                <a:spcPts val="600"/>
              </a:spcBef>
            </a:pPr>
            <a:r>
              <a:rPr lang="es-ES" sz="1250">
                <a:latin typeface="Montserrat" panose="00000500000000000000" pitchFamily="2" charset="0"/>
              </a:rPr>
              <a:t>Unidos para construir el futuro de Rio Grande do Sul, reconocido por su desarrollo sostenible e inclusivo y por la generación de oportunidades y calidad de vida para todos, por su diversidad y acogida de todas las vocaciones y talentos, y también por su compromiso con un mañana feliz y abundante para las nuevas generaciones</a:t>
            </a:r>
            <a:endParaRPr lang="pt-BR" sz="1250">
              <a:latin typeface="Montserrat" panose="00000500000000000000" pitchFamily="2" charset="0"/>
            </a:endParaRPr>
          </a:p>
        </p:txBody>
      </p:sp>
      <p:sp>
        <p:nvSpPr>
          <p:cNvPr id="9" name="Retângulo 8">
            <a:extLst>
              <a:ext uri="{FF2B5EF4-FFF2-40B4-BE49-F238E27FC236}">
                <a16:creationId xmlns:a16="http://schemas.microsoft.com/office/drawing/2014/main" id="{1C9B10F6-63A1-6D7A-1A33-3E70937A75AE}"/>
              </a:ext>
            </a:extLst>
          </p:cNvPr>
          <p:cNvSpPr/>
          <p:nvPr/>
        </p:nvSpPr>
        <p:spPr>
          <a:xfrm>
            <a:off x="332582" y="2205389"/>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BR" sz="1400" b="1">
                <a:solidFill>
                  <a:srgbClr val="6D0008"/>
                </a:solidFill>
                <a:latin typeface="Montserrat" panose="00000500000000000000" pitchFamily="2" charset="0"/>
              </a:rPr>
              <a:t>PLANEAMIENTO, GOBERNANZA Y GESTIÓN</a:t>
            </a:r>
          </a:p>
        </p:txBody>
      </p:sp>
      <p:sp>
        <p:nvSpPr>
          <p:cNvPr id="125" name="Retângulo 124">
            <a:extLst>
              <a:ext uri="{FF2B5EF4-FFF2-40B4-BE49-F238E27FC236}">
                <a16:creationId xmlns:a16="http://schemas.microsoft.com/office/drawing/2014/main" id="{2F0A67D8-5A05-9966-0E32-B315D6EF6FF8}"/>
              </a:ext>
            </a:extLst>
          </p:cNvPr>
          <p:cNvSpPr/>
          <p:nvPr/>
        </p:nvSpPr>
        <p:spPr>
          <a:xfrm>
            <a:off x="334170" y="927639"/>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pt-BR" sz="1400" b="1">
                <a:solidFill>
                  <a:srgbClr val="686D00"/>
                </a:solidFill>
                <a:latin typeface="Montserrat" panose="00000500000000000000" pitchFamily="2" charset="0"/>
              </a:rPr>
              <a:t>ESTADO PRÓSPERO</a:t>
            </a:r>
          </a:p>
        </p:txBody>
      </p:sp>
      <p:sp>
        <p:nvSpPr>
          <p:cNvPr id="134" name="Retângulo 133">
            <a:extLst>
              <a:ext uri="{FF2B5EF4-FFF2-40B4-BE49-F238E27FC236}">
                <a16:creationId xmlns:a16="http://schemas.microsoft.com/office/drawing/2014/main" id="{A4EE88B1-278A-CE0C-EAFB-2945A6E3D4F7}"/>
              </a:ext>
            </a:extLst>
          </p:cNvPr>
          <p:cNvSpPr/>
          <p:nvPr/>
        </p:nvSpPr>
        <p:spPr>
          <a:xfrm>
            <a:off x="338932" y="3597866"/>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s-ES" sz="1400" b="1">
                <a:solidFill>
                  <a:srgbClr val="6D0008"/>
                </a:solidFill>
                <a:latin typeface="Montserrat" panose="00000500000000000000" pitchFamily="2" charset="0"/>
              </a:rPr>
              <a:t>SOCIEDAD INCLUSIVA, JUSTA Y FELIZ</a:t>
            </a:r>
          </a:p>
        </p:txBody>
      </p:sp>
      <p:sp>
        <p:nvSpPr>
          <p:cNvPr id="196" name="Retângulo 195">
            <a:extLst>
              <a:ext uri="{FF2B5EF4-FFF2-40B4-BE49-F238E27FC236}">
                <a16:creationId xmlns:a16="http://schemas.microsoft.com/office/drawing/2014/main" id="{F7E23B39-1D54-A726-992F-B61B9EE9EA29}"/>
              </a:ext>
            </a:extLst>
          </p:cNvPr>
          <p:cNvSpPr/>
          <p:nvPr/>
        </p:nvSpPr>
        <p:spPr>
          <a:xfrm>
            <a:off x="338932" y="5091102"/>
            <a:ext cx="5732462" cy="3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s-ES" sz="1400" b="1">
                <a:solidFill>
                  <a:srgbClr val="C97F09"/>
                </a:solidFill>
                <a:latin typeface="Montserrat" panose="00000500000000000000" pitchFamily="2" charset="0"/>
              </a:rPr>
              <a:t>DESARROLLO ECONÓMICO INNOVADOR</a:t>
            </a:r>
          </a:p>
        </p:txBody>
      </p:sp>
      <p:sp>
        <p:nvSpPr>
          <p:cNvPr id="3" name="Retângulo 2">
            <a:extLst>
              <a:ext uri="{FF2B5EF4-FFF2-40B4-BE49-F238E27FC236}">
                <a16:creationId xmlns:a16="http://schemas.microsoft.com/office/drawing/2014/main" id="{B61AB3BB-67FF-F0CF-2320-491D0C15BA55}"/>
              </a:ext>
            </a:extLst>
          </p:cNvPr>
          <p:cNvSpPr/>
          <p:nvPr/>
        </p:nvSpPr>
        <p:spPr>
          <a:xfrm>
            <a:off x="311258" y="203103"/>
            <a:ext cx="9251950" cy="742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780" b="1">
                <a:solidFill>
                  <a:schemeClr val="tx1">
                    <a:lumMod val="75000"/>
                    <a:lumOff val="25000"/>
                  </a:schemeClr>
                </a:solidFill>
                <a:latin typeface="Montserrat" panose="00000500000000000000" pitchFamily="2" charset="0"/>
              </a:rPr>
              <a:t>MAPA ESTRATÉGICO DEL GOBIERNO 2023-2026</a:t>
            </a:r>
          </a:p>
        </p:txBody>
      </p:sp>
    </p:spTree>
    <p:extLst>
      <p:ext uri="{BB962C8B-B14F-4D97-AF65-F5344CB8AC3E}">
        <p14:creationId xmlns:p14="http://schemas.microsoft.com/office/powerpoint/2010/main" val="222817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pic>
        <p:nvPicPr>
          <p:cNvPr id="7" name="Imagem 6">
            <a:extLst>
              <a:ext uri="{FF2B5EF4-FFF2-40B4-BE49-F238E27FC236}">
                <a16:creationId xmlns:a16="http://schemas.microsoft.com/office/drawing/2014/main" id="{E5AFA17B-463E-49F8-AC3D-E41F06C22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88746" y="184151"/>
            <a:ext cx="2627727" cy="827590"/>
          </a:xfrm>
          <a:prstGeom prst="rect">
            <a:avLst/>
          </a:prstGeom>
        </p:spPr>
      </p:pic>
      <p:sp>
        <p:nvSpPr>
          <p:cNvPr id="8" name="Retângulo 7">
            <a:extLst>
              <a:ext uri="{FF2B5EF4-FFF2-40B4-BE49-F238E27FC236}">
                <a16:creationId xmlns:a16="http://schemas.microsoft.com/office/drawing/2014/main" id="{6655A9E6-CD31-42EA-A99C-2EB5DEAF13D6}"/>
              </a:ext>
            </a:extLst>
          </p:cNvPr>
          <p:cNvSpPr/>
          <p:nvPr/>
        </p:nvSpPr>
        <p:spPr>
          <a:xfrm>
            <a:off x="425450" y="1238250"/>
            <a:ext cx="319088" cy="882650"/>
          </a:xfrm>
          <a:prstGeom prst="rect">
            <a:avLst/>
          </a:prstGeom>
          <a:solidFill>
            <a:srgbClr val="C2C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6" name="Retângulo 125">
            <a:extLst>
              <a:ext uri="{FF2B5EF4-FFF2-40B4-BE49-F238E27FC236}">
                <a16:creationId xmlns:a16="http://schemas.microsoft.com/office/drawing/2014/main" id="{EBD0F5F2-0D03-403B-9601-FF6078B1B8AC}"/>
              </a:ext>
            </a:extLst>
          </p:cNvPr>
          <p:cNvSpPr/>
          <p:nvPr/>
        </p:nvSpPr>
        <p:spPr>
          <a:xfrm>
            <a:off x="426244" y="2492375"/>
            <a:ext cx="319088" cy="1044000"/>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7" name="Retângulo 126">
            <a:extLst>
              <a:ext uri="{FF2B5EF4-FFF2-40B4-BE49-F238E27FC236}">
                <a16:creationId xmlns:a16="http://schemas.microsoft.com/office/drawing/2014/main" id="{93215B34-8A69-4988-8BE3-AC005809DBA6}"/>
              </a:ext>
            </a:extLst>
          </p:cNvPr>
          <p:cNvSpPr/>
          <p:nvPr/>
        </p:nvSpPr>
        <p:spPr>
          <a:xfrm>
            <a:off x="426244" y="3889594"/>
            <a:ext cx="319088" cy="1107061"/>
          </a:xfrm>
          <a:prstGeom prst="rect">
            <a:avLst/>
          </a:prstGeom>
          <a:solidFill>
            <a:srgbClr val="C1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8" name="Retângulo 127">
            <a:extLst>
              <a:ext uri="{FF2B5EF4-FFF2-40B4-BE49-F238E27FC236}">
                <a16:creationId xmlns:a16="http://schemas.microsoft.com/office/drawing/2014/main" id="{0BF4AB2D-D68B-4291-84AC-A3FA5F6C1057}"/>
              </a:ext>
            </a:extLst>
          </p:cNvPr>
          <p:cNvSpPr/>
          <p:nvPr/>
        </p:nvSpPr>
        <p:spPr>
          <a:xfrm>
            <a:off x="426244" y="5398433"/>
            <a:ext cx="319088" cy="1130955"/>
          </a:xfrm>
          <a:prstGeom prst="rect">
            <a:avLst/>
          </a:prstGeom>
          <a:solidFill>
            <a:srgbClr val="FDC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9" name="Retângulo 128">
            <a:extLst>
              <a:ext uri="{FF2B5EF4-FFF2-40B4-BE49-F238E27FC236}">
                <a16:creationId xmlns:a16="http://schemas.microsoft.com/office/drawing/2014/main" id="{DCE799BD-A274-42E7-805C-68649F174B45}"/>
              </a:ext>
            </a:extLst>
          </p:cNvPr>
          <p:cNvSpPr/>
          <p:nvPr/>
        </p:nvSpPr>
        <p:spPr>
          <a:xfrm>
            <a:off x="735012" y="1238250"/>
            <a:ext cx="8553733" cy="882650"/>
          </a:xfrm>
          <a:prstGeom prst="rect">
            <a:avLst/>
          </a:prstGeom>
          <a:solidFill>
            <a:srgbClr val="F3F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0" name="Retângulo 129">
            <a:extLst>
              <a:ext uri="{FF2B5EF4-FFF2-40B4-BE49-F238E27FC236}">
                <a16:creationId xmlns:a16="http://schemas.microsoft.com/office/drawing/2014/main" id="{42F9EB11-4276-4DF3-836C-CC2A7392FE04}"/>
              </a:ext>
            </a:extLst>
          </p:cNvPr>
          <p:cNvSpPr/>
          <p:nvPr/>
        </p:nvSpPr>
        <p:spPr>
          <a:xfrm>
            <a:off x="735012" y="2492375"/>
            <a:ext cx="8072438" cy="1044000"/>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2" name="Retângulo 131">
            <a:extLst>
              <a:ext uri="{FF2B5EF4-FFF2-40B4-BE49-F238E27FC236}">
                <a16:creationId xmlns:a16="http://schemas.microsoft.com/office/drawing/2014/main" id="{2474A5BF-BD49-4924-A641-CC54137B6EBE}"/>
              </a:ext>
            </a:extLst>
          </p:cNvPr>
          <p:cNvSpPr/>
          <p:nvPr/>
        </p:nvSpPr>
        <p:spPr>
          <a:xfrm>
            <a:off x="744537" y="3889594"/>
            <a:ext cx="8308975" cy="1107061"/>
          </a:xfrm>
          <a:prstGeom prst="rect">
            <a:avLst/>
          </a:prstGeom>
          <a:solidFill>
            <a:srgbClr val="F7E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3" name="Retângulo 132">
            <a:extLst>
              <a:ext uri="{FF2B5EF4-FFF2-40B4-BE49-F238E27FC236}">
                <a16:creationId xmlns:a16="http://schemas.microsoft.com/office/drawing/2014/main" id="{14D92328-8F38-49AB-95A2-BA90180C6B06}"/>
              </a:ext>
            </a:extLst>
          </p:cNvPr>
          <p:cNvSpPr/>
          <p:nvPr/>
        </p:nvSpPr>
        <p:spPr>
          <a:xfrm>
            <a:off x="744536" y="5398432"/>
            <a:ext cx="8207377" cy="1130955"/>
          </a:xfrm>
          <a:prstGeom prst="rect">
            <a:avLst/>
          </a:prstGeom>
          <a:solidFill>
            <a:srgbClr val="FFF4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Freeform 296">
            <a:extLst>
              <a:ext uri="{FF2B5EF4-FFF2-40B4-BE49-F238E27FC236}">
                <a16:creationId xmlns:a16="http://schemas.microsoft.com/office/drawing/2014/main" id="{CCB48FC8-FD15-48B2-8F2C-DBDC7B15DCDE}"/>
              </a:ext>
            </a:extLst>
          </p:cNvPr>
          <p:cNvSpPr>
            <a:spLocks/>
          </p:cNvSpPr>
          <p:nvPr/>
        </p:nvSpPr>
        <p:spPr bwMode="auto">
          <a:xfrm>
            <a:off x="8293100" y="1157288"/>
            <a:ext cx="2646363" cy="4752975"/>
          </a:xfrm>
          <a:custGeom>
            <a:avLst/>
            <a:gdLst>
              <a:gd name="T0" fmla="*/ 2167 w 6950"/>
              <a:gd name="T1" fmla="*/ 224 h 12487"/>
              <a:gd name="T2" fmla="*/ 2020 w 6950"/>
              <a:gd name="T3" fmla="*/ 454 h 12487"/>
              <a:gd name="T4" fmla="*/ 1758 w 6950"/>
              <a:gd name="T5" fmla="*/ 477 h 12487"/>
              <a:gd name="T6" fmla="*/ 1484 w 6950"/>
              <a:gd name="T7" fmla="*/ 557 h 12487"/>
              <a:gd name="T8" fmla="*/ 1501 w 6950"/>
              <a:gd name="T9" fmla="*/ 722 h 12487"/>
              <a:gd name="T10" fmla="*/ 1297 w 6950"/>
              <a:gd name="T11" fmla="*/ 573 h 12487"/>
              <a:gd name="T12" fmla="*/ 927 w 6950"/>
              <a:gd name="T13" fmla="*/ 731 h 12487"/>
              <a:gd name="T14" fmla="*/ 1033 w 6950"/>
              <a:gd name="T15" fmla="*/ 968 h 12487"/>
              <a:gd name="T16" fmla="*/ 851 w 6950"/>
              <a:gd name="T17" fmla="*/ 1059 h 12487"/>
              <a:gd name="T18" fmla="*/ 711 w 6950"/>
              <a:gd name="T19" fmla="*/ 1044 h 12487"/>
              <a:gd name="T20" fmla="*/ 527 w 6950"/>
              <a:gd name="T21" fmla="*/ 1448 h 12487"/>
              <a:gd name="T22" fmla="*/ 492 w 6950"/>
              <a:gd name="T23" fmla="*/ 1720 h 12487"/>
              <a:gd name="T24" fmla="*/ 316 w 6950"/>
              <a:gd name="T25" fmla="*/ 1933 h 12487"/>
              <a:gd name="T26" fmla="*/ 281 w 6950"/>
              <a:gd name="T27" fmla="*/ 2302 h 12487"/>
              <a:gd name="T28" fmla="*/ 469 w 6950"/>
              <a:gd name="T29" fmla="*/ 2588 h 12487"/>
              <a:gd name="T30" fmla="*/ 660 w 6950"/>
              <a:gd name="T31" fmla="*/ 2894 h 12487"/>
              <a:gd name="T32" fmla="*/ 593 w 6950"/>
              <a:gd name="T33" fmla="*/ 3867 h 12487"/>
              <a:gd name="T34" fmla="*/ 122 w 6950"/>
              <a:gd name="T35" fmla="*/ 4837 h 12487"/>
              <a:gd name="T36" fmla="*/ 270 w 6950"/>
              <a:gd name="T37" fmla="*/ 5331 h 12487"/>
              <a:gd name="T38" fmla="*/ 457 w 6950"/>
              <a:gd name="T39" fmla="*/ 6057 h 12487"/>
              <a:gd name="T40" fmla="*/ 469 w 6950"/>
              <a:gd name="T41" fmla="*/ 6445 h 12487"/>
              <a:gd name="T42" fmla="*/ 1216 w 6950"/>
              <a:gd name="T43" fmla="*/ 7289 h 12487"/>
              <a:gd name="T44" fmla="*/ 2106 w 6950"/>
              <a:gd name="T45" fmla="*/ 7283 h 12487"/>
              <a:gd name="T46" fmla="*/ 2654 w 6950"/>
              <a:gd name="T47" fmla="*/ 7671 h 12487"/>
              <a:gd name="T48" fmla="*/ 2962 w 6950"/>
              <a:gd name="T49" fmla="*/ 8784 h 12487"/>
              <a:gd name="T50" fmla="*/ 2374 w 6950"/>
              <a:gd name="T51" fmla="*/ 9503 h 12487"/>
              <a:gd name="T52" fmla="*/ 2138 w 6950"/>
              <a:gd name="T53" fmla="*/ 10015 h 12487"/>
              <a:gd name="T54" fmla="*/ 1306 w 6950"/>
              <a:gd name="T55" fmla="*/ 11053 h 12487"/>
              <a:gd name="T56" fmla="*/ 2070 w 6950"/>
              <a:gd name="T57" fmla="*/ 11331 h 12487"/>
              <a:gd name="T58" fmla="*/ 6950 w 6950"/>
              <a:gd name="T59" fmla="*/ 12185 h 12487"/>
              <a:gd name="T60" fmla="*/ 6890 w 6950"/>
              <a:gd name="T61" fmla="*/ 11298 h 12487"/>
              <a:gd name="T62" fmla="*/ 6526 w 6950"/>
              <a:gd name="T63" fmla="*/ 9933 h 12487"/>
              <a:gd name="T64" fmla="*/ 5660 w 6950"/>
              <a:gd name="T65" fmla="*/ 7803 h 12487"/>
              <a:gd name="T66" fmla="*/ 5251 w 6950"/>
              <a:gd name="T67" fmla="*/ 6258 h 12487"/>
              <a:gd name="T68" fmla="*/ 5529 w 6950"/>
              <a:gd name="T69" fmla="*/ 5589 h 12487"/>
              <a:gd name="T70" fmla="*/ 5871 w 6950"/>
              <a:gd name="T71" fmla="*/ 4848 h 12487"/>
              <a:gd name="T72" fmla="*/ 6071 w 6950"/>
              <a:gd name="T73" fmla="*/ 4437 h 12487"/>
              <a:gd name="T74" fmla="*/ 6026 w 6950"/>
              <a:gd name="T75" fmla="*/ 3957 h 12487"/>
              <a:gd name="T76" fmla="*/ 6097 w 6950"/>
              <a:gd name="T77" fmla="*/ 3464 h 12487"/>
              <a:gd name="T78" fmla="*/ 6214 w 6950"/>
              <a:gd name="T79" fmla="*/ 3347 h 12487"/>
              <a:gd name="T80" fmla="*/ 6157 w 6950"/>
              <a:gd name="T81" fmla="*/ 3159 h 12487"/>
              <a:gd name="T82" fmla="*/ 6225 w 6950"/>
              <a:gd name="T83" fmla="*/ 2925 h 12487"/>
              <a:gd name="T84" fmla="*/ 6246 w 6950"/>
              <a:gd name="T85" fmla="*/ 2432 h 12487"/>
              <a:gd name="T86" fmla="*/ 6460 w 6950"/>
              <a:gd name="T87" fmla="*/ 2132 h 12487"/>
              <a:gd name="T88" fmla="*/ 6179 w 6950"/>
              <a:gd name="T89" fmla="*/ 1892 h 12487"/>
              <a:gd name="T90" fmla="*/ 6062 w 6950"/>
              <a:gd name="T91" fmla="*/ 1582 h 12487"/>
              <a:gd name="T92" fmla="*/ 6033 w 6950"/>
              <a:gd name="T93" fmla="*/ 1342 h 12487"/>
              <a:gd name="T94" fmla="*/ 5672 w 6950"/>
              <a:gd name="T95" fmla="*/ 1087 h 12487"/>
              <a:gd name="T96" fmla="*/ 5270 w 6950"/>
              <a:gd name="T97" fmla="*/ 812 h 12487"/>
              <a:gd name="T98" fmla="*/ 5061 w 6950"/>
              <a:gd name="T99" fmla="*/ 848 h 12487"/>
              <a:gd name="T100" fmla="*/ 5149 w 6950"/>
              <a:gd name="T101" fmla="*/ 804 h 12487"/>
              <a:gd name="T102" fmla="*/ 4891 w 6950"/>
              <a:gd name="T103" fmla="*/ 472 h 12487"/>
              <a:gd name="T104" fmla="*/ 4446 w 6950"/>
              <a:gd name="T105" fmla="*/ 283 h 12487"/>
              <a:gd name="T106" fmla="*/ 4187 w 6950"/>
              <a:gd name="T107" fmla="*/ 124 h 12487"/>
              <a:gd name="T108" fmla="*/ 3858 w 6950"/>
              <a:gd name="T109" fmla="*/ 226 h 12487"/>
              <a:gd name="T110" fmla="*/ 3403 w 6950"/>
              <a:gd name="T111" fmla="*/ 102 h 12487"/>
              <a:gd name="T112" fmla="*/ 3448 w 6950"/>
              <a:gd name="T113" fmla="*/ 274 h 12487"/>
              <a:gd name="T114" fmla="*/ 3162 w 6950"/>
              <a:gd name="T115" fmla="*/ 220 h 12487"/>
              <a:gd name="T116" fmla="*/ 2876 w 6950"/>
              <a:gd name="T117" fmla="*/ 363 h 12487"/>
              <a:gd name="T118" fmla="*/ 2758 w 6950"/>
              <a:gd name="T119" fmla="*/ 64 h 12487"/>
              <a:gd name="T120" fmla="*/ 2519 w 6950"/>
              <a:gd name="T121" fmla="*/ 57 h 12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50" h="12487">
                <a:moveTo>
                  <a:pt x="2300" y="283"/>
                </a:moveTo>
                <a:cubicBezTo>
                  <a:pt x="2300" y="250"/>
                  <a:pt x="2303" y="236"/>
                  <a:pt x="2285" y="218"/>
                </a:cubicBezTo>
                <a:cubicBezTo>
                  <a:pt x="2249" y="182"/>
                  <a:pt x="2228" y="213"/>
                  <a:pt x="2195" y="222"/>
                </a:cubicBezTo>
                <a:cubicBezTo>
                  <a:pt x="2177" y="226"/>
                  <a:pt x="2194" y="217"/>
                  <a:pt x="2167" y="224"/>
                </a:cubicBezTo>
                <a:cubicBezTo>
                  <a:pt x="2134" y="232"/>
                  <a:pt x="2147" y="247"/>
                  <a:pt x="2106" y="226"/>
                </a:cubicBezTo>
                <a:cubicBezTo>
                  <a:pt x="2072" y="209"/>
                  <a:pt x="2017" y="186"/>
                  <a:pt x="2001" y="252"/>
                </a:cubicBezTo>
                <a:cubicBezTo>
                  <a:pt x="1988" y="302"/>
                  <a:pt x="2041" y="324"/>
                  <a:pt x="2072" y="340"/>
                </a:cubicBezTo>
                <a:cubicBezTo>
                  <a:pt x="2062" y="384"/>
                  <a:pt x="2021" y="408"/>
                  <a:pt x="2020" y="454"/>
                </a:cubicBezTo>
                <a:cubicBezTo>
                  <a:pt x="1979" y="458"/>
                  <a:pt x="1954" y="481"/>
                  <a:pt x="1922" y="499"/>
                </a:cubicBezTo>
                <a:cubicBezTo>
                  <a:pt x="1909" y="506"/>
                  <a:pt x="1900" y="507"/>
                  <a:pt x="1884" y="512"/>
                </a:cubicBezTo>
                <a:cubicBezTo>
                  <a:pt x="1836" y="527"/>
                  <a:pt x="1781" y="545"/>
                  <a:pt x="1729" y="557"/>
                </a:cubicBezTo>
                <a:cubicBezTo>
                  <a:pt x="1741" y="535"/>
                  <a:pt x="1757" y="509"/>
                  <a:pt x="1758" y="477"/>
                </a:cubicBezTo>
                <a:cubicBezTo>
                  <a:pt x="1761" y="406"/>
                  <a:pt x="1689" y="353"/>
                  <a:pt x="1640" y="394"/>
                </a:cubicBezTo>
                <a:cubicBezTo>
                  <a:pt x="1615" y="415"/>
                  <a:pt x="1619" y="456"/>
                  <a:pt x="1632" y="477"/>
                </a:cubicBezTo>
                <a:cubicBezTo>
                  <a:pt x="1604" y="479"/>
                  <a:pt x="1568" y="489"/>
                  <a:pt x="1536" y="495"/>
                </a:cubicBezTo>
                <a:cubicBezTo>
                  <a:pt x="1495" y="502"/>
                  <a:pt x="1484" y="507"/>
                  <a:pt x="1484" y="557"/>
                </a:cubicBezTo>
                <a:cubicBezTo>
                  <a:pt x="1518" y="579"/>
                  <a:pt x="1531" y="589"/>
                  <a:pt x="1575" y="568"/>
                </a:cubicBezTo>
                <a:cubicBezTo>
                  <a:pt x="1572" y="581"/>
                  <a:pt x="1566" y="603"/>
                  <a:pt x="1566" y="615"/>
                </a:cubicBezTo>
                <a:cubicBezTo>
                  <a:pt x="1566" y="638"/>
                  <a:pt x="1579" y="638"/>
                  <a:pt x="1560" y="661"/>
                </a:cubicBezTo>
                <a:cubicBezTo>
                  <a:pt x="1556" y="666"/>
                  <a:pt x="1503" y="721"/>
                  <a:pt x="1501" y="722"/>
                </a:cubicBezTo>
                <a:lnTo>
                  <a:pt x="1466" y="689"/>
                </a:lnTo>
                <a:cubicBezTo>
                  <a:pt x="1451" y="677"/>
                  <a:pt x="1440" y="670"/>
                  <a:pt x="1424" y="657"/>
                </a:cubicBezTo>
                <a:cubicBezTo>
                  <a:pt x="1396" y="635"/>
                  <a:pt x="1373" y="613"/>
                  <a:pt x="1343" y="595"/>
                </a:cubicBezTo>
                <a:cubicBezTo>
                  <a:pt x="1318" y="581"/>
                  <a:pt x="1318" y="591"/>
                  <a:pt x="1297" y="573"/>
                </a:cubicBezTo>
                <a:cubicBezTo>
                  <a:pt x="1269" y="548"/>
                  <a:pt x="1254" y="518"/>
                  <a:pt x="1210" y="516"/>
                </a:cubicBezTo>
                <a:cubicBezTo>
                  <a:pt x="1174" y="515"/>
                  <a:pt x="1169" y="530"/>
                  <a:pt x="1151" y="524"/>
                </a:cubicBezTo>
                <a:cubicBezTo>
                  <a:pt x="1137" y="520"/>
                  <a:pt x="1038" y="454"/>
                  <a:pt x="959" y="568"/>
                </a:cubicBezTo>
                <a:cubicBezTo>
                  <a:pt x="940" y="596"/>
                  <a:pt x="908" y="692"/>
                  <a:pt x="927" y="731"/>
                </a:cubicBezTo>
                <a:cubicBezTo>
                  <a:pt x="936" y="749"/>
                  <a:pt x="948" y="760"/>
                  <a:pt x="971" y="762"/>
                </a:cubicBezTo>
                <a:cubicBezTo>
                  <a:pt x="956" y="789"/>
                  <a:pt x="949" y="818"/>
                  <a:pt x="959" y="854"/>
                </a:cubicBezTo>
                <a:cubicBezTo>
                  <a:pt x="970" y="891"/>
                  <a:pt x="985" y="896"/>
                  <a:pt x="1022" y="905"/>
                </a:cubicBezTo>
                <a:cubicBezTo>
                  <a:pt x="1022" y="932"/>
                  <a:pt x="1028" y="946"/>
                  <a:pt x="1033" y="968"/>
                </a:cubicBezTo>
                <a:cubicBezTo>
                  <a:pt x="1009" y="984"/>
                  <a:pt x="993" y="1006"/>
                  <a:pt x="976" y="1019"/>
                </a:cubicBezTo>
                <a:cubicBezTo>
                  <a:pt x="979" y="989"/>
                  <a:pt x="992" y="966"/>
                  <a:pt x="972" y="938"/>
                </a:cubicBezTo>
                <a:cubicBezTo>
                  <a:pt x="937" y="888"/>
                  <a:pt x="876" y="916"/>
                  <a:pt x="866" y="971"/>
                </a:cubicBezTo>
                <a:lnTo>
                  <a:pt x="851" y="1059"/>
                </a:lnTo>
                <a:cubicBezTo>
                  <a:pt x="847" y="1053"/>
                  <a:pt x="850" y="1061"/>
                  <a:pt x="845" y="1048"/>
                </a:cubicBezTo>
                <a:lnTo>
                  <a:pt x="810" y="951"/>
                </a:lnTo>
                <a:cubicBezTo>
                  <a:pt x="795" y="911"/>
                  <a:pt x="749" y="899"/>
                  <a:pt x="715" y="929"/>
                </a:cubicBezTo>
                <a:cubicBezTo>
                  <a:pt x="684" y="956"/>
                  <a:pt x="704" y="1003"/>
                  <a:pt x="711" y="1044"/>
                </a:cubicBezTo>
                <a:cubicBezTo>
                  <a:pt x="721" y="1095"/>
                  <a:pt x="753" y="1101"/>
                  <a:pt x="754" y="1156"/>
                </a:cubicBezTo>
                <a:cubicBezTo>
                  <a:pt x="740" y="1165"/>
                  <a:pt x="729" y="1170"/>
                  <a:pt x="720" y="1184"/>
                </a:cubicBezTo>
                <a:cubicBezTo>
                  <a:pt x="666" y="1149"/>
                  <a:pt x="621" y="1174"/>
                  <a:pt x="596" y="1220"/>
                </a:cubicBezTo>
                <a:cubicBezTo>
                  <a:pt x="561" y="1285"/>
                  <a:pt x="537" y="1374"/>
                  <a:pt x="527" y="1448"/>
                </a:cubicBezTo>
                <a:cubicBezTo>
                  <a:pt x="519" y="1506"/>
                  <a:pt x="524" y="1578"/>
                  <a:pt x="533" y="1634"/>
                </a:cubicBezTo>
                <a:cubicBezTo>
                  <a:pt x="538" y="1671"/>
                  <a:pt x="547" y="1676"/>
                  <a:pt x="577" y="1692"/>
                </a:cubicBezTo>
                <a:cubicBezTo>
                  <a:pt x="568" y="1710"/>
                  <a:pt x="560" y="1733"/>
                  <a:pt x="560" y="1761"/>
                </a:cubicBezTo>
                <a:cubicBezTo>
                  <a:pt x="537" y="1745"/>
                  <a:pt x="521" y="1729"/>
                  <a:pt x="492" y="1720"/>
                </a:cubicBezTo>
                <a:cubicBezTo>
                  <a:pt x="465" y="1711"/>
                  <a:pt x="422" y="1710"/>
                  <a:pt x="404" y="1731"/>
                </a:cubicBezTo>
                <a:cubicBezTo>
                  <a:pt x="378" y="1762"/>
                  <a:pt x="392" y="1782"/>
                  <a:pt x="402" y="1810"/>
                </a:cubicBezTo>
                <a:cubicBezTo>
                  <a:pt x="410" y="1833"/>
                  <a:pt x="394" y="1878"/>
                  <a:pt x="394" y="1909"/>
                </a:cubicBezTo>
                <a:cubicBezTo>
                  <a:pt x="360" y="1892"/>
                  <a:pt x="329" y="1906"/>
                  <a:pt x="316" y="1933"/>
                </a:cubicBezTo>
                <a:cubicBezTo>
                  <a:pt x="283" y="2002"/>
                  <a:pt x="330" y="2161"/>
                  <a:pt x="360" y="2217"/>
                </a:cubicBezTo>
                <a:cubicBezTo>
                  <a:pt x="334" y="2231"/>
                  <a:pt x="336" y="2226"/>
                  <a:pt x="330" y="2262"/>
                </a:cubicBezTo>
                <a:cubicBezTo>
                  <a:pt x="326" y="2289"/>
                  <a:pt x="325" y="2297"/>
                  <a:pt x="332" y="2325"/>
                </a:cubicBezTo>
                <a:cubicBezTo>
                  <a:pt x="316" y="2315"/>
                  <a:pt x="309" y="2301"/>
                  <a:pt x="281" y="2302"/>
                </a:cubicBezTo>
                <a:cubicBezTo>
                  <a:pt x="195" y="2305"/>
                  <a:pt x="242" y="2420"/>
                  <a:pt x="255" y="2465"/>
                </a:cubicBezTo>
                <a:cubicBezTo>
                  <a:pt x="267" y="2503"/>
                  <a:pt x="289" y="2539"/>
                  <a:pt x="327" y="2547"/>
                </a:cubicBezTo>
                <a:cubicBezTo>
                  <a:pt x="389" y="2559"/>
                  <a:pt x="403" y="2510"/>
                  <a:pt x="429" y="2491"/>
                </a:cubicBezTo>
                <a:cubicBezTo>
                  <a:pt x="468" y="2544"/>
                  <a:pt x="428" y="2511"/>
                  <a:pt x="469" y="2588"/>
                </a:cubicBezTo>
                <a:cubicBezTo>
                  <a:pt x="335" y="2588"/>
                  <a:pt x="422" y="2747"/>
                  <a:pt x="458" y="2804"/>
                </a:cubicBezTo>
                <a:cubicBezTo>
                  <a:pt x="482" y="2841"/>
                  <a:pt x="582" y="2980"/>
                  <a:pt x="634" y="2896"/>
                </a:cubicBezTo>
                <a:lnTo>
                  <a:pt x="651" y="2867"/>
                </a:lnTo>
                <a:cubicBezTo>
                  <a:pt x="654" y="2881"/>
                  <a:pt x="655" y="2880"/>
                  <a:pt x="660" y="2894"/>
                </a:cubicBezTo>
                <a:cubicBezTo>
                  <a:pt x="667" y="2913"/>
                  <a:pt x="666" y="2903"/>
                  <a:pt x="664" y="2916"/>
                </a:cubicBezTo>
                <a:cubicBezTo>
                  <a:pt x="660" y="2952"/>
                  <a:pt x="627" y="3040"/>
                  <a:pt x="617" y="3085"/>
                </a:cubicBezTo>
                <a:cubicBezTo>
                  <a:pt x="572" y="3308"/>
                  <a:pt x="537" y="3500"/>
                  <a:pt x="577" y="3735"/>
                </a:cubicBezTo>
                <a:cubicBezTo>
                  <a:pt x="584" y="3775"/>
                  <a:pt x="589" y="3825"/>
                  <a:pt x="593" y="3867"/>
                </a:cubicBezTo>
                <a:cubicBezTo>
                  <a:pt x="602" y="3949"/>
                  <a:pt x="586" y="4042"/>
                  <a:pt x="563" y="4120"/>
                </a:cubicBezTo>
                <a:cubicBezTo>
                  <a:pt x="540" y="4202"/>
                  <a:pt x="514" y="4257"/>
                  <a:pt x="472" y="4320"/>
                </a:cubicBezTo>
                <a:lnTo>
                  <a:pt x="354" y="4494"/>
                </a:lnTo>
                <a:cubicBezTo>
                  <a:pt x="318" y="4548"/>
                  <a:pt x="146" y="4814"/>
                  <a:pt x="122" y="4837"/>
                </a:cubicBezTo>
                <a:cubicBezTo>
                  <a:pt x="98" y="4861"/>
                  <a:pt x="72" y="4879"/>
                  <a:pt x="52" y="4910"/>
                </a:cubicBezTo>
                <a:cubicBezTo>
                  <a:pt x="32" y="4942"/>
                  <a:pt x="18" y="4969"/>
                  <a:pt x="10" y="5017"/>
                </a:cubicBezTo>
                <a:cubicBezTo>
                  <a:pt x="0" y="5077"/>
                  <a:pt x="33" y="5191"/>
                  <a:pt x="85" y="5225"/>
                </a:cubicBezTo>
                <a:cubicBezTo>
                  <a:pt x="134" y="5256"/>
                  <a:pt x="179" y="5264"/>
                  <a:pt x="270" y="5331"/>
                </a:cubicBezTo>
                <a:cubicBezTo>
                  <a:pt x="304" y="5357"/>
                  <a:pt x="322" y="5369"/>
                  <a:pt x="327" y="5417"/>
                </a:cubicBezTo>
                <a:cubicBezTo>
                  <a:pt x="338" y="5517"/>
                  <a:pt x="378" y="5575"/>
                  <a:pt x="307" y="5645"/>
                </a:cubicBezTo>
                <a:cubicBezTo>
                  <a:pt x="174" y="5776"/>
                  <a:pt x="208" y="5909"/>
                  <a:pt x="358" y="6008"/>
                </a:cubicBezTo>
                <a:cubicBezTo>
                  <a:pt x="392" y="6030"/>
                  <a:pt x="422" y="6040"/>
                  <a:pt x="457" y="6057"/>
                </a:cubicBezTo>
                <a:cubicBezTo>
                  <a:pt x="441" y="6081"/>
                  <a:pt x="400" y="6106"/>
                  <a:pt x="370" y="6153"/>
                </a:cubicBezTo>
                <a:cubicBezTo>
                  <a:pt x="343" y="6196"/>
                  <a:pt x="332" y="6239"/>
                  <a:pt x="337" y="6296"/>
                </a:cubicBezTo>
                <a:cubicBezTo>
                  <a:pt x="342" y="6354"/>
                  <a:pt x="366" y="6392"/>
                  <a:pt x="398" y="6424"/>
                </a:cubicBezTo>
                <a:cubicBezTo>
                  <a:pt x="422" y="6447"/>
                  <a:pt x="425" y="6445"/>
                  <a:pt x="469" y="6445"/>
                </a:cubicBezTo>
                <a:cubicBezTo>
                  <a:pt x="500" y="6445"/>
                  <a:pt x="525" y="6452"/>
                  <a:pt x="546" y="6464"/>
                </a:cubicBezTo>
                <a:cubicBezTo>
                  <a:pt x="650" y="6524"/>
                  <a:pt x="651" y="6576"/>
                  <a:pt x="651" y="6730"/>
                </a:cubicBezTo>
                <a:cubicBezTo>
                  <a:pt x="651" y="6901"/>
                  <a:pt x="662" y="6921"/>
                  <a:pt x="727" y="7031"/>
                </a:cubicBezTo>
                <a:cubicBezTo>
                  <a:pt x="824" y="7194"/>
                  <a:pt x="992" y="7257"/>
                  <a:pt x="1216" y="7289"/>
                </a:cubicBezTo>
                <a:cubicBezTo>
                  <a:pt x="1329" y="7305"/>
                  <a:pt x="1442" y="7306"/>
                  <a:pt x="1570" y="7306"/>
                </a:cubicBezTo>
                <a:cubicBezTo>
                  <a:pt x="1608" y="7307"/>
                  <a:pt x="1622" y="7301"/>
                  <a:pt x="1655" y="7300"/>
                </a:cubicBezTo>
                <a:cubicBezTo>
                  <a:pt x="1687" y="7300"/>
                  <a:pt x="1720" y="7301"/>
                  <a:pt x="1753" y="7301"/>
                </a:cubicBezTo>
                <a:lnTo>
                  <a:pt x="2106" y="7283"/>
                </a:lnTo>
                <a:cubicBezTo>
                  <a:pt x="2157" y="7281"/>
                  <a:pt x="2227" y="7289"/>
                  <a:pt x="2272" y="7305"/>
                </a:cubicBezTo>
                <a:cubicBezTo>
                  <a:pt x="2326" y="7325"/>
                  <a:pt x="2366" y="7368"/>
                  <a:pt x="2407" y="7405"/>
                </a:cubicBezTo>
                <a:cubicBezTo>
                  <a:pt x="2481" y="7470"/>
                  <a:pt x="2558" y="7530"/>
                  <a:pt x="2615" y="7613"/>
                </a:cubicBezTo>
                <a:cubicBezTo>
                  <a:pt x="2630" y="7635"/>
                  <a:pt x="2640" y="7648"/>
                  <a:pt x="2654" y="7671"/>
                </a:cubicBezTo>
                <a:cubicBezTo>
                  <a:pt x="2678" y="7712"/>
                  <a:pt x="2700" y="7747"/>
                  <a:pt x="2722" y="7791"/>
                </a:cubicBezTo>
                <a:cubicBezTo>
                  <a:pt x="2765" y="7877"/>
                  <a:pt x="2803" y="7958"/>
                  <a:pt x="2838" y="8046"/>
                </a:cubicBezTo>
                <a:cubicBezTo>
                  <a:pt x="2894" y="8189"/>
                  <a:pt x="2936" y="8322"/>
                  <a:pt x="2974" y="8475"/>
                </a:cubicBezTo>
                <a:cubicBezTo>
                  <a:pt x="3008" y="8607"/>
                  <a:pt x="3011" y="8661"/>
                  <a:pt x="2962" y="8784"/>
                </a:cubicBezTo>
                <a:cubicBezTo>
                  <a:pt x="2937" y="8847"/>
                  <a:pt x="2911" y="8917"/>
                  <a:pt x="2868" y="8970"/>
                </a:cubicBezTo>
                <a:lnTo>
                  <a:pt x="2717" y="9098"/>
                </a:lnTo>
                <a:cubicBezTo>
                  <a:pt x="2633" y="9162"/>
                  <a:pt x="2511" y="9308"/>
                  <a:pt x="2447" y="9393"/>
                </a:cubicBezTo>
                <a:cubicBezTo>
                  <a:pt x="2421" y="9427"/>
                  <a:pt x="2396" y="9466"/>
                  <a:pt x="2374" y="9503"/>
                </a:cubicBezTo>
                <a:cubicBezTo>
                  <a:pt x="2363" y="9522"/>
                  <a:pt x="2353" y="9541"/>
                  <a:pt x="2341" y="9561"/>
                </a:cubicBezTo>
                <a:cubicBezTo>
                  <a:pt x="2328" y="9582"/>
                  <a:pt x="2319" y="9601"/>
                  <a:pt x="2308" y="9625"/>
                </a:cubicBezTo>
                <a:cubicBezTo>
                  <a:pt x="2267" y="9713"/>
                  <a:pt x="2238" y="9804"/>
                  <a:pt x="2201" y="9894"/>
                </a:cubicBezTo>
                <a:cubicBezTo>
                  <a:pt x="2182" y="9940"/>
                  <a:pt x="2159" y="9972"/>
                  <a:pt x="2138" y="10015"/>
                </a:cubicBezTo>
                <a:cubicBezTo>
                  <a:pt x="2049" y="10195"/>
                  <a:pt x="1773" y="10559"/>
                  <a:pt x="1625" y="10717"/>
                </a:cubicBezTo>
                <a:lnTo>
                  <a:pt x="1493" y="10864"/>
                </a:lnTo>
                <a:cubicBezTo>
                  <a:pt x="1469" y="10895"/>
                  <a:pt x="1429" y="10931"/>
                  <a:pt x="1400" y="10959"/>
                </a:cubicBezTo>
                <a:cubicBezTo>
                  <a:pt x="1367" y="10992"/>
                  <a:pt x="1339" y="11021"/>
                  <a:pt x="1306" y="11053"/>
                </a:cubicBezTo>
                <a:cubicBezTo>
                  <a:pt x="1260" y="11099"/>
                  <a:pt x="1212" y="11147"/>
                  <a:pt x="1171" y="11198"/>
                </a:cubicBezTo>
                <a:lnTo>
                  <a:pt x="949" y="11444"/>
                </a:lnTo>
                <a:cubicBezTo>
                  <a:pt x="873" y="11523"/>
                  <a:pt x="2291" y="11030"/>
                  <a:pt x="2229" y="11113"/>
                </a:cubicBezTo>
                <a:lnTo>
                  <a:pt x="2070" y="11331"/>
                </a:lnTo>
                <a:cubicBezTo>
                  <a:pt x="2044" y="11370"/>
                  <a:pt x="2021" y="11405"/>
                  <a:pt x="1997" y="11446"/>
                </a:cubicBezTo>
                <a:cubicBezTo>
                  <a:pt x="1931" y="11557"/>
                  <a:pt x="1835" y="11719"/>
                  <a:pt x="1835" y="11849"/>
                </a:cubicBezTo>
                <a:lnTo>
                  <a:pt x="6939" y="12487"/>
                </a:lnTo>
                <a:cubicBezTo>
                  <a:pt x="6939" y="12390"/>
                  <a:pt x="6950" y="12282"/>
                  <a:pt x="6950" y="12185"/>
                </a:cubicBezTo>
                <a:lnTo>
                  <a:pt x="6950" y="12179"/>
                </a:lnTo>
                <a:cubicBezTo>
                  <a:pt x="6950" y="12073"/>
                  <a:pt x="6948" y="11981"/>
                  <a:pt x="6944" y="11876"/>
                </a:cubicBezTo>
                <a:lnTo>
                  <a:pt x="6934" y="11733"/>
                </a:lnTo>
                <a:cubicBezTo>
                  <a:pt x="6917" y="11584"/>
                  <a:pt x="6911" y="11445"/>
                  <a:pt x="6890" y="11298"/>
                </a:cubicBezTo>
                <a:cubicBezTo>
                  <a:pt x="6850" y="11026"/>
                  <a:pt x="6796" y="10781"/>
                  <a:pt x="6720" y="10526"/>
                </a:cubicBezTo>
                <a:cubicBezTo>
                  <a:pt x="6713" y="10503"/>
                  <a:pt x="6709" y="10488"/>
                  <a:pt x="6702" y="10464"/>
                </a:cubicBezTo>
                <a:lnTo>
                  <a:pt x="6566" y="10047"/>
                </a:lnTo>
                <a:cubicBezTo>
                  <a:pt x="6551" y="10008"/>
                  <a:pt x="6541" y="9971"/>
                  <a:pt x="6526" y="9933"/>
                </a:cubicBezTo>
                <a:cubicBezTo>
                  <a:pt x="6481" y="9818"/>
                  <a:pt x="6444" y="9700"/>
                  <a:pt x="6400" y="9585"/>
                </a:cubicBezTo>
                <a:lnTo>
                  <a:pt x="5992" y="8572"/>
                </a:lnTo>
                <a:cubicBezTo>
                  <a:pt x="5928" y="8413"/>
                  <a:pt x="5826" y="8195"/>
                  <a:pt x="5752" y="8025"/>
                </a:cubicBezTo>
                <a:cubicBezTo>
                  <a:pt x="5720" y="7952"/>
                  <a:pt x="5691" y="7879"/>
                  <a:pt x="5660" y="7803"/>
                </a:cubicBezTo>
                <a:cubicBezTo>
                  <a:pt x="5598" y="7653"/>
                  <a:pt x="5538" y="7499"/>
                  <a:pt x="5486" y="7344"/>
                </a:cubicBezTo>
                <a:cubicBezTo>
                  <a:pt x="5433" y="7185"/>
                  <a:pt x="5380" y="7029"/>
                  <a:pt x="5339" y="6864"/>
                </a:cubicBezTo>
                <a:lnTo>
                  <a:pt x="5280" y="6603"/>
                </a:lnTo>
                <a:cubicBezTo>
                  <a:pt x="5258" y="6498"/>
                  <a:pt x="5231" y="6366"/>
                  <a:pt x="5251" y="6258"/>
                </a:cubicBezTo>
                <a:cubicBezTo>
                  <a:pt x="5264" y="6189"/>
                  <a:pt x="5274" y="6239"/>
                  <a:pt x="5345" y="6112"/>
                </a:cubicBezTo>
                <a:cubicBezTo>
                  <a:pt x="5396" y="6020"/>
                  <a:pt x="5420" y="5893"/>
                  <a:pt x="5428" y="5881"/>
                </a:cubicBezTo>
                <a:cubicBezTo>
                  <a:pt x="5477" y="5809"/>
                  <a:pt x="5502" y="5735"/>
                  <a:pt x="5512" y="5645"/>
                </a:cubicBezTo>
                <a:cubicBezTo>
                  <a:pt x="5515" y="5609"/>
                  <a:pt x="5516" y="5615"/>
                  <a:pt x="5529" y="5589"/>
                </a:cubicBezTo>
                <a:lnTo>
                  <a:pt x="5605" y="5425"/>
                </a:lnTo>
                <a:cubicBezTo>
                  <a:pt x="5624" y="5389"/>
                  <a:pt x="5635" y="5356"/>
                  <a:pt x="5653" y="5319"/>
                </a:cubicBezTo>
                <a:cubicBezTo>
                  <a:pt x="5704" y="5212"/>
                  <a:pt x="5697" y="5179"/>
                  <a:pt x="5762" y="5114"/>
                </a:cubicBezTo>
                <a:cubicBezTo>
                  <a:pt x="5932" y="4944"/>
                  <a:pt x="5860" y="4905"/>
                  <a:pt x="5871" y="4848"/>
                </a:cubicBezTo>
                <a:cubicBezTo>
                  <a:pt x="5877" y="4819"/>
                  <a:pt x="5877" y="4809"/>
                  <a:pt x="5877" y="4773"/>
                </a:cubicBezTo>
                <a:cubicBezTo>
                  <a:pt x="5927" y="4747"/>
                  <a:pt x="5967" y="4712"/>
                  <a:pt x="6001" y="4668"/>
                </a:cubicBezTo>
                <a:cubicBezTo>
                  <a:pt x="6012" y="4652"/>
                  <a:pt x="6023" y="4636"/>
                  <a:pt x="6032" y="4619"/>
                </a:cubicBezTo>
                <a:cubicBezTo>
                  <a:pt x="6058" y="4569"/>
                  <a:pt x="6079" y="4495"/>
                  <a:pt x="6071" y="4437"/>
                </a:cubicBezTo>
                <a:cubicBezTo>
                  <a:pt x="6057" y="4327"/>
                  <a:pt x="6034" y="4437"/>
                  <a:pt x="6102" y="4268"/>
                </a:cubicBezTo>
                <a:cubicBezTo>
                  <a:pt x="6118" y="4228"/>
                  <a:pt x="6131" y="4189"/>
                  <a:pt x="6139" y="4145"/>
                </a:cubicBezTo>
                <a:cubicBezTo>
                  <a:pt x="6150" y="4082"/>
                  <a:pt x="6155" y="4003"/>
                  <a:pt x="6096" y="3967"/>
                </a:cubicBezTo>
                <a:cubicBezTo>
                  <a:pt x="6073" y="3953"/>
                  <a:pt x="6059" y="3957"/>
                  <a:pt x="6026" y="3957"/>
                </a:cubicBezTo>
                <a:cubicBezTo>
                  <a:pt x="6026" y="3917"/>
                  <a:pt x="6068" y="3860"/>
                  <a:pt x="6076" y="3796"/>
                </a:cubicBezTo>
                <a:cubicBezTo>
                  <a:pt x="6081" y="3754"/>
                  <a:pt x="6089" y="3769"/>
                  <a:pt x="6106" y="3735"/>
                </a:cubicBezTo>
                <a:cubicBezTo>
                  <a:pt x="6132" y="3680"/>
                  <a:pt x="6117" y="3591"/>
                  <a:pt x="6110" y="3537"/>
                </a:cubicBezTo>
                <a:cubicBezTo>
                  <a:pt x="6107" y="3518"/>
                  <a:pt x="6102" y="3487"/>
                  <a:pt x="6097" y="3464"/>
                </a:cubicBezTo>
                <a:cubicBezTo>
                  <a:pt x="6089" y="3432"/>
                  <a:pt x="6082" y="3424"/>
                  <a:pt x="6060" y="3410"/>
                </a:cubicBezTo>
                <a:cubicBezTo>
                  <a:pt x="6065" y="3398"/>
                  <a:pt x="6068" y="3389"/>
                  <a:pt x="6071" y="3375"/>
                </a:cubicBezTo>
                <a:cubicBezTo>
                  <a:pt x="6107" y="3383"/>
                  <a:pt x="6121" y="3411"/>
                  <a:pt x="6157" y="3410"/>
                </a:cubicBezTo>
                <a:cubicBezTo>
                  <a:pt x="6191" y="3409"/>
                  <a:pt x="6211" y="3378"/>
                  <a:pt x="6214" y="3347"/>
                </a:cubicBezTo>
                <a:cubicBezTo>
                  <a:pt x="6238" y="3381"/>
                  <a:pt x="6278" y="3430"/>
                  <a:pt x="6318" y="3377"/>
                </a:cubicBezTo>
                <a:cubicBezTo>
                  <a:pt x="6383" y="3290"/>
                  <a:pt x="6309" y="3087"/>
                  <a:pt x="6193" y="3121"/>
                </a:cubicBezTo>
                <a:cubicBezTo>
                  <a:pt x="6175" y="3126"/>
                  <a:pt x="6167" y="3139"/>
                  <a:pt x="6159" y="3155"/>
                </a:cubicBezTo>
                <a:cubicBezTo>
                  <a:pt x="6158" y="3156"/>
                  <a:pt x="6158" y="3158"/>
                  <a:pt x="6157" y="3159"/>
                </a:cubicBezTo>
                <a:lnTo>
                  <a:pt x="6151" y="3170"/>
                </a:lnTo>
                <a:cubicBezTo>
                  <a:pt x="6148" y="3130"/>
                  <a:pt x="6116" y="3064"/>
                  <a:pt x="6106" y="3022"/>
                </a:cubicBezTo>
                <a:cubicBezTo>
                  <a:pt x="6131" y="2984"/>
                  <a:pt x="6167" y="2956"/>
                  <a:pt x="6168" y="2902"/>
                </a:cubicBezTo>
                <a:cubicBezTo>
                  <a:pt x="6186" y="2914"/>
                  <a:pt x="6192" y="2927"/>
                  <a:pt x="6225" y="2925"/>
                </a:cubicBezTo>
                <a:cubicBezTo>
                  <a:pt x="6289" y="2921"/>
                  <a:pt x="6302" y="2816"/>
                  <a:pt x="6304" y="2764"/>
                </a:cubicBezTo>
                <a:cubicBezTo>
                  <a:pt x="6307" y="2713"/>
                  <a:pt x="6267" y="2548"/>
                  <a:pt x="6203" y="2542"/>
                </a:cubicBezTo>
                <a:cubicBezTo>
                  <a:pt x="6208" y="2520"/>
                  <a:pt x="6218" y="2510"/>
                  <a:pt x="6224" y="2490"/>
                </a:cubicBezTo>
                <a:cubicBezTo>
                  <a:pt x="6234" y="2459"/>
                  <a:pt x="6222" y="2446"/>
                  <a:pt x="6246" y="2432"/>
                </a:cubicBezTo>
                <a:cubicBezTo>
                  <a:pt x="6271" y="2416"/>
                  <a:pt x="6273" y="2430"/>
                  <a:pt x="6283" y="2395"/>
                </a:cubicBezTo>
                <a:cubicBezTo>
                  <a:pt x="6299" y="2337"/>
                  <a:pt x="6288" y="2227"/>
                  <a:pt x="6277" y="2176"/>
                </a:cubicBezTo>
                <a:cubicBezTo>
                  <a:pt x="6260" y="2095"/>
                  <a:pt x="6285" y="2130"/>
                  <a:pt x="6300" y="2069"/>
                </a:cubicBezTo>
                <a:cubicBezTo>
                  <a:pt x="6329" y="2089"/>
                  <a:pt x="6408" y="2157"/>
                  <a:pt x="6460" y="2132"/>
                </a:cubicBezTo>
                <a:cubicBezTo>
                  <a:pt x="6522" y="2101"/>
                  <a:pt x="6471" y="2009"/>
                  <a:pt x="6423" y="1986"/>
                </a:cubicBezTo>
                <a:cubicBezTo>
                  <a:pt x="6351" y="1951"/>
                  <a:pt x="6390" y="2020"/>
                  <a:pt x="6284" y="1884"/>
                </a:cubicBezTo>
                <a:cubicBezTo>
                  <a:pt x="6274" y="1872"/>
                  <a:pt x="6268" y="1864"/>
                  <a:pt x="6253" y="1858"/>
                </a:cubicBezTo>
                <a:cubicBezTo>
                  <a:pt x="6224" y="1846"/>
                  <a:pt x="6191" y="1863"/>
                  <a:pt x="6179" y="1892"/>
                </a:cubicBezTo>
                <a:cubicBezTo>
                  <a:pt x="6169" y="1917"/>
                  <a:pt x="6178" y="1918"/>
                  <a:pt x="6180" y="1943"/>
                </a:cubicBezTo>
                <a:cubicBezTo>
                  <a:pt x="6148" y="1907"/>
                  <a:pt x="6159" y="1900"/>
                  <a:pt x="6111" y="1875"/>
                </a:cubicBezTo>
                <a:cubicBezTo>
                  <a:pt x="6111" y="1726"/>
                  <a:pt x="6079" y="1753"/>
                  <a:pt x="6066" y="1704"/>
                </a:cubicBezTo>
                <a:cubicBezTo>
                  <a:pt x="6141" y="1683"/>
                  <a:pt x="6072" y="1599"/>
                  <a:pt x="6062" y="1582"/>
                </a:cubicBezTo>
                <a:cubicBezTo>
                  <a:pt x="6042" y="1548"/>
                  <a:pt x="5999" y="1485"/>
                  <a:pt x="5991" y="1453"/>
                </a:cubicBezTo>
                <a:cubicBezTo>
                  <a:pt x="6018" y="1466"/>
                  <a:pt x="6091" y="1509"/>
                  <a:pt x="6123" y="1510"/>
                </a:cubicBezTo>
                <a:cubicBezTo>
                  <a:pt x="6191" y="1512"/>
                  <a:pt x="6202" y="1438"/>
                  <a:pt x="6158" y="1406"/>
                </a:cubicBezTo>
                <a:cubicBezTo>
                  <a:pt x="6132" y="1387"/>
                  <a:pt x="6067" y="1359"/>
                  <a:pt x="6033" y="1342"/>
                </a:cubicBezTo>
                <a:cubicBezTo>
                  <a:pt x="5941" y="1296"/>
                  <a:pt x="5963" y="1304"/>
                  <a:pt x="5889" y="1304"/>
                </a:cubicBezTo>
                <a:lnTo>
                  <a:pt x="5889" y="1287"/>
                </a:lnTo>
                <a:cubicBezTo>
                  <a:pt x="5935" y="1275"/>
                  <a:pt x="5947" y="1192"/>
                  <a:pt x="5848" y="1156"/>
                </a:cubicBezTo>
                <a:cubicBezTo>
                  <a:pt x="5768" y="1128"/>
                  <a:pt x="5841" y="1175"/>
                  <a:pt x="5672" y="1087"/>
                </a:cubicBezTo>
                <a:cubicBezTo>
                  <a:pt x="5599" y="1050"/>
                  <a:pt x="5586" y="1045"/>
                  <a:pt x="5586" y="1008"/>
                </a:cubicBezTo>
                <a:cubicBezTo>
                  <a:pt x="5658" y="1002"/>
                  <a:pt x="5699" y="917"/>
                  <a:pt x="5632" y="876"/>
                </a:cubicBezTo>
                <a:cubicBezTo>
                  <a:pt x="5584" y="847"/>
                  <a:pt x="5513" y="820"/>
                  <a:pt x="5455" y="803"/>
                </a:cubicBezTo>
                <a:cubicBezTo>
                  <a:pt x="5405" y="788"/>
                  <a:pt x="5295" y="749"/>
                  <a:pt x="5270" y="812"/>
                </a:cubicBezTo>
                <a:cubicBezTo>
                  <a:pt x="5258" y="844"/>
                  <a:pt x="5284" y="884"/>
                  <a:pt x="5296" y="905"/>
                </a:cubicBezTo>
                <a:cubicBezTo>
                  <a:pt x="5315" y="938"/>
                  <a:pt x="5341" y="959"/>
                  <a:pt x="5347" y="979"/>
                </a:cubicBezTo>
                <a:lnTo>
                  <a:pt x="5204" y="916"/>
                </a:lnTo>
                <a:cubicBezTo>
                  <a:pt x="5173" y="901"/>
                  <a:pt x="5091" y="855"/>
                  <a:pt x="5061" y="848"/>
                </a:cubicBezTo>
                <a:cubicBezTo>
                  <a:pt x="5062" y="847"/>
                  <a:pt x="5064" y="844"/>
                  <a:pt x="5065" y="845"/>
                </a:cubicBezTo>
                <a:cubicBezTo>
                  <a:pt x="5065" y="847"/>
                  <a:pt x="5068" y="843"/>
                  <a:pt x="5071" y="840"/>
                </a:cubicBezTo>
                <a:cubicBezTo>
                  <a:pt x="5085" y="828"/>
                  <a:pt x="5088" y="824"/>
                  <a:pt x="5090" y="802"/>
                </a:cubicBezTo>
                <a:cubicBezTo>
                  <a:pt x="5107" y="806"/>
                  <a:pt x="5127" y="813"/>
                  <a:pt x="5149" y="804"/>
                </a:cubicBezTo>
                <a:cubicBezTo>
                  <a:pt x="5166" y="798"/>
                  <a:pt x="5178" y="776"/>
                  <a:pt x="5180" y="761"/>
                </a:cubicBezTo>
                <a:cubicBezTo>
                  <a:pt x="5193" y="688"/>
                  <a:pt x="5046" y="660"/>
                  <a:pt x="5041" y="609"/>
                </a:cubicBezTo>
                <a:cubicBezTo>
                  <a:pt x="5039" y="591"/>
                  <a:pt x="5046" y="579"/>
                  <a:pt x="5028" y="556"/>
                </a:cubicBezTo>
                <a:cubicBezTo>
                  <a:pt x="5004" y="521"/>
                  <a:pt x="4927" y="469"/>
                  <a:pt x="4891" y="472"/>
                </a:cubicBezTo>
                <a:cubicBezTo>
                  <a:pt x="4834" y="477"/>
                  <a:pt x="4900" y="501"/>
                  <a:pt x="4797" y="439"/>
                </a:cubicBezTo>
                <a:cubicBezTo>
                  <a:pt x="4625" y="337"/>
                  <a:pt x="4662" y="411"/>
                  <a:pt x="4582" y="368"/>
                </a:cubicBezTo>
                <a:cubicBezTo>
                  <a:pt x="4624" y="282"/>
                  <a:pt x="4541" y="241"/>
                  <a:pt x="4501" y="258"/>
                </a:cubicBezTo>
                <a:cubicBezTo>
                  <a:pt x="4469" y="271"/>
                  <a:pt x="4495" y="282"/>
                  <a:pt x="4446" y="283"/>
                </a:cubicBezTo>
                <a:cubicBezTo>
                  <a:pt x="4329" y="286"/>
                  <a:pt x="4212" y="248"/>
                  <a:pt x="4194" y="323"/>
                </a:cubicBezTo>
                <a:cubicBezTo>
                  <a:pt x="4176" y="313"/>
                  <a:pt x="4157" y="302"/>
                  <a:pt x="4131" y="300"/>
                </a:cubicBezTo>
                <a:cubicBezTo>
                  <a:pt x="4131" y="266"/>
                  <a:pt x="4117" y="252"/>
                  <a:pt x="4103" y="232"/>
                </a:cubicBezTo>
                <a:cubicBezTo>
                  <a:pt x="4222" y="232"/>
                  <a:pt x="4216" y="160"/>
                  <a:pt x="4187" y="124"/>
                </a:cubicBezTo>
                <a:cubicBezTo>
                  <a:pt x="4172" y="105"/>
                  <a:pt x="4143" y="86"/>
                  <a:pt x="4114" y="83"/>
                </a:cubicBezTo>
                <a:cubicBezTo>
                  <a:pt x="4070" y="79"/>
                  <a:pt x="4056" y="105"/>
                  <a:pt x="4040" y="129"/>
                </a:cubicBezTo>
                <a:cubicBezTo>
                  <a:pt x="3998" y="129"/>
                  <a:pt x="3888" y="136"/>
                  <a:pt x="3865" y="171"/>
                </a:cubicBezTo>
                <a:cubicBezTo>
                  <a:pt x="3849" y="196"/>
                  <a:pt x="3855" y="200"/>
                  <a:pt x="3858" y="226"/>
                </a:cubicBezTo>
                <a:cubicBezTo>
                  <a:pt x="3843" y="226"/>
                  <a:pt x="3721" y="219"/>
                  <a:pt x="3718" y="217"/>
                </a:cubicBezTo>
                <a:cubicBezTo>
                  <a:pt x="3693" y="202"/>
                  <a:pt x="3735" y="140"/>
                  <a:pt x="3641" y="140"/>
                </a:cubicBezTo>
                <a:cubicBezTo>
                  <a:pt x="3641" y="83"/>
                  <a:pt x="3618" y="64"/>
                  <a:pt x="3544" y="66"/>
                </a:cubicBezTo>
                <a:cubicBezTo>
                  <a:pt x="3496" y="67"/>
                  <a:pt x="3436" y="85"/>
                  <a:pt x="3403" y="102"/>
                </a:cubicBezTo>
                <a:cubicBezTo>
                  <a:pt x="3366" y="122"/>
                  <a:pt x="3321" y="156"/>
                  <a:pt x="3359" y="205"/>
                </a:cubicBezTo>
                <a:cubicBezTo>
                  <a:pt x="3378" y="231"/>
                  <a:pt x="3459" y="248"/>
                  <a:pt x="3492" y="249"/>
                </a:cubicBezTo>
                <a:lnTo>
                  <a:pt x="3472" y="262"/>
                </a:lnTo>
                <a:cubicBezTo>
                  <a:pt x="3464" y="266"/>
                  <a:pt x="3457" y="270"/>
                  <a:pt x="3448" y="274"/>
                </a:cubicBezTo>
                <a:cubicBezTo>
                  <a:pt x="3420" y="285"/>
                  <a:pt x="3428" y="274"/>
                  <a:pt x="3402" y="283"/>
                </a:cubicBezTo>
                <a:cubicBezTo>
                  <a:pt x="3348" y="302"/>
                  <a:pt x="3413" y="306"/>
                  <a:pt x="3281" y="306"/>
                </a:cubicBezTo>
                <a:cubicBezTo>
                  <a:pt x="3305" y="270"/>
                  <a:pt x="3367" y="217"/>
                  <a:pt x="3306" y="173"/>
                </a:cubicBezTo>
                <a:cubicBezTo>
                  <a:pt x="3255" y="136"/>
                  <a:pt x="3206" y="208"/>
                  <a:pt x="3162" y="220"/>
                </a:cubicBezTo>
                <a:cubicBezTo>
                  <a:pt x="3194" y="158"/>
                  <a:pt x="3292" y="68"/>
                  <a:pt x="3211" y="27"/>
                </a:cubicBezTo>
                <a:cubicBezTo>
                  <a:pt x="3158" y="0"/>
                  <a:pt x="3127" y="60"/>
                  <a:pt x="3105" y="95"/>
                </a:cubicBezTo>
                <a:cubicBezTo>
                  <a:pt x="3071" y="144"/>
                  <a:pt x="3039" y="189"/>
                  <a:pt x="3005" y="241"/>
                </a:cubicBezTo>
                <a:cubicBezTo>
                  <a:pt x="2932" y="350"/>
                  <a:pt x="2984" y="306"/>
                  <a:pt x="2876" y="363"/>
                </a:cubicBezTo>
                <a:cubicBezTo>
                  <a:pt x="2885" y="330"/>
                  <a:pt x="2935" y="283"/>
                  <a:pt x="2899" y="238"/>
                </a:cubicBezTo>
                <a:cubicBezTo>
                  <a:pt x="2888" y="224"/>
                  <a:pt x="2867" y="208"/>
                  <a:pt x="2839" y="216"/>
                </a:cubicBezTo>
                <a:cubicBezTo>
                  <a:pt x="2811" y="224"/>
                  <a:pt x="2814" y="247"/>
                  <a:pt x="2785" y="254"/>
                </a:cubicBezTo>
                <a:cubicBezTo>
                  <a:pt x="2801" y="186"/>
                  <a:pt x="2785" y="128"/>
                  <a:pt x="2758" y="64"/>
                </a:cubicBezTo>
                <a:cubicBezTo>
                  <a:pt x="2748" y="40"/>
                  <a:pt x="2710" y="18"/>
                  <a:pt x="2676" y="37"/>
                </a:cubicBezTo>
                <a:cubicBezTo>
                  <a:pt x="2670" y="39"/>
                  <a:pt x="2651" y="59"/>
                  <a:pt x="2642" y="66"/>
                </a:cubicBezTo>
                <a:cubicBezTo>
                  <a:pt x="2629" y="76"/>
                  <a:pt x="2621" y="86"/>
                  <a:pt x="2608" y="95"/>
                </a:cubicBezTo>
                <a:cubicBezTo>
                  <a:pt x="2605" y="56"/>
                  <a:pt x="2558" y="35"/>
                  <a:pt x="2519" y="57"/>
                </a:cubicBezTo>
                <a:cubicBezTo>
                  <a:pt x="2504" y="65"/>
                  <a:pt x="2488" y="76"/>
                  <a:pt x="2473" y="85"/>
                </a:cubicBezTo>
                <a:cubicBezTo>
                  <a:pt x="2430" y="114"/>
                  <a:pt x="2390" y="151"/>
                  <a:pt x="2359" y="193"/>
                </a:cubicBezTo>
                <a:lnTo>
                  <a:pt x="2300" y="283"/>
                </a:lnTo>
                <a:close/>
              </a:path>
            </a:pathLst>
          </a:custGeom>
          <a:solidFill>
            <a:srgbClr val="C2CC5E"/>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1" name="Freeform 297">
            <a:extLst>
              <a:ext uri="{FF2B5EF4-FFF2-40B4-BE49-F238E27FC236}">
                <a16:creationId xmlns:a16="http://schemas.microsoft.com/office/drawing/2014/main" id="{AE70405C-22AF-428A-BF5F-4749B941B960}"/>
              </a:ext>
            </a:extLst>
          </p:cNvPr>
          <p:cNvSpPr>
            <a:spLocks/>
          </p:cNvSpPr>
          <p:nvPr/>
        </p:nvSpPr>
        <p:spPr bwMode="auto">
          <a:xfrm>
            <a:off x="8253413" y="4518025"/>
            <a:ext cx="1562100" cy="2336800"/>
          </a:xfrm>
          <a:custGeom>
            <a:avLst/>
            <a:gdLst>
              <a:gd name="T0" fmla="*/ 3639 w 4107"/>
              <a:gd name="T1" fmla="*/ 5634 h 6140"/>
              <a:gd name="T2" fmla="*/ 3496 w 4107"/>
              <a:gd name="T3" fmla="*/ 5263 h 6140"/>
              <a:gd name="T4" fmla="*/ 3360 w 4107"/>
              <a:gd name="T5" fmla="*/ 5059 h 6140"/>
              <a:gd name="T6" fmla="*/ 3299 w 4107"/>
              <a:gd name="T7" fmla="*/ 4948 h 6140"/>
              <a:gd name="T8" fmla="*/ 3239 w 4107"/>
              <a:gd name="T9" fmla="*/ 4592 h 6140"/>
              <a:gd name="T10" fmla="*/ 3143 w 4107"/>
              <a:gd name="T11" fmla="*/ 4061 h 6140"/>
              <a:gd name="T12" fmla="*/ 2932 w 4107"/>
              <a:gd name="T13" fmla="*/ 3839 h 6140"/>
              <a:gd name="T14" fmla="*/ 3309 w 4107"/>
              <a:gd name="T15" fmla="*/ 3350 h 6140"/>
              <a:gd name="T16" fmla="*/ 3529 w 4107"/>
              <a:gd name="T17" fmla="*/ 3162 h 6140"/>
              <a:gd name="T18" fmla="*/ 3616 w 4107"/>
              <a:gd name="T19" fmla="*/ 3080 h 6140"/>
              <a:gd name="T20" fmla="*/ 3733 w 4107"/>
              <a:gd name="T21" fmla="*/ 2957 h 6140"/>
              <a:gd name="T22" fmla="*/ 3973 w 4107"/>
              <a:gd name="T23" fmla="*/ 2572 h 6140"/>
              <a:gd name="T24" fmla="*/ 4107 w 4107"/>
              <a:gd name="T25" fmla="*/ 1674 h 6140"/>
              <a:gd name="T26" fmla="*/ 4086 w 4107"/>
              <a:gd name="T27" fmla="*/ 1380 h 6140"/>
              <a:gd name="T28" fmla="*/ 3741 w 4107"/>
              <a:gd name="T29" fmla="*/ 764 h 6140"/>
              <a:gd name="T30" fmla="*/ 3673 w 4107"/>
              <a:gd name="T31" fmla="*/ 498 h 6140"/>
              <a:gd name="T32" fmla="*/ 3602 w 4107"/>
              <a:gd name="T33" fmla="*/ 307 h 6140"/>
              <a:gd name="T34" fmla="*/ 3611 w 4107"/>
              <a:gd name="T35" fmla="*/ 553 h 6140"/>
              <a:gd name="T36" fmla="*/ 3433 w 4107"/>
              <a:gd name="T37" fmla="*/ 124 h 6140"/>
              <a:gd name="T38" fmla="*/ 3420 w 4107"/>
              <a:gd name="T39" fmla="*/ 188 h 6140"/>
              <a:gd name="T40" fmla="*/ 3524 w 4107"/>
              <a:gd name="T41" fmla="*/ 470 h 6140"/>
              <a:gd name="T42" fmla="*/ 3428 w 4107"/>
              <a:gd name="T43" fmla="*/ 248 h 6140"/>
              <a:gd name="T44" fmla="*/ 3309 w 4107"/>
              <a:gd name="T45" fmla="*/ 133 h 6140"/>
              <a:gd name="T46" fmla="*/ 3334 w 4107"/>
              <a:gd name="T47" fmla="*/ 221 h 6140"/>
              <a:gd name="T48" fmla="*/ 3421 w 4107"/>
              <a:gd name="T49" fmla="*/ 335 h 6140"/>
              <a:gd name="T50" fmla="*/ 3392 w 4107"/>
              <a:gd name="T51" fmla="*/ 339 h 6140"/>
              <a:gd name="T52" fmla="*/ 2752 w 4107"/>
              <a:gd name="T53" fmla="*/ 55 h 6140"/>
              <a:gd name="T54" fmla="*/ 2356 w 4107"/>
              <a:gd name="T55" fmla="*/ 7 h 6140"/>
              <a:gd name="T56" fmla="*/ 2051 w 4107"/>
              <a:gd name="T57" fmla="*/ 0 h 6140"/>
              <a:gd name="T58" fmla="*/ 1745 w 4107"/>
              <a:gd name="T59" fmla="*/ 18 h 6140"/>
              <a:gd name="T60" fmla="*/ 1161 w 4107"/>
              <a:gd name="T61" fmla="*/ 198 h 6140"/>
              <a:gd name="T62" fmla="*/ 950 w 4107"/>
              <a:gd name="T63" fmla="*/ 223 h 6140"/>
              <a:gd name="T64" fmla="*/ 637 w 4107"/>
              <a:gd name="T65" fmla="*/ 350 h 6140"/>
              <a:gd name="T66" fmla="*/ 912 w 4107"/>
              <a:gd name="T67" fmla="*/ 278 h 6140"/>
              <a:gd name="T68" fmla="*/ 1011 w 4107"/>
              <a:gd name="T69" fmla="*/ 297 h 6140"/>
              <a:gd name="T70" fmla="*/ 680 w 4107"/>
              <a:gd name="T71" fmla="*/ 444 h 6140"/>
              <a:gd name="T72" fmla="*/ 549 w 4107"/>
              <a:gd name="T73" fmla="*/ 573 h 6140"/>
              <a:gd name="T74" fmla="*/ 631 w 4107"/>
              <a:gd name="T75" fmla="*/ 558 h 6140"/>
              <a:gd name="T76" fmla="*/ 777 w 4107"/>
              <a:gd name="T77" fmla="*/ 443 h 6140"/>
              <a:gd name="T78" fmla="*/ 865 w 4107"/>
              <a:gd name="T79" fmla="*/ 414 h 6140"/>
              <a:gd name="T80" fmla="*/ 377 w 4107"/>
              <a:gd name="T81" fmla="*/ 1149 h 6140"/>
              <a:gd name="T82" fmla="*/ 377 w 4107"/>
              <a:gd name="T83" fmla="*/ 1523 h 6140"/>
              <a:gd name="T84" fmla="*/ 326 w 4107"/>
              <a:gd name="T85" fmla="*/ 1821 h 6140"/>
              <a:gd name="T86" fmla="*/ 303 w 4107"/>
              <a:gd name="T87" fmla="*/ 2354 h 6140"/>
              <a:gd name="T88" fmla="*/ 169 w 4107"/>
              <a:gd name="T89" fmla="*/ 2511 h 6140"/>
              <a:gd name="T90" fmla="*/ 213 w 4107"/>
              <a:gd name="T91" fmla="*/ 2921 h 6140"/>
              <a:gd name="T92" fmla="*/ 285 w 4107"/>
              <a:gd name="T93" fmla="*/ 3271 h 6140"/>
              <a:gd name="T94" fmla="*/ 339 w 4107"/>
              <a:gd name="T95" fmla="*/ 3538 h 6140"/>
              <a:gd name="T96" fmla="*/ 605 w 4107"/>
              <a:gd name="T97" fmla="*/ 4077 h 6140"/>
              <a:gd name="T98" fmla="*/ 985 w 4107"/>
              <a:gd name="T99" fmla="*/ 4128 h 6140"/>
              <a:gd name="T100" fmla="*/ 1124 w 4107"/>
              <a:gd name="T101" fmla="*/ 4139 h 6140"/>
              <a:gd name="T102" fmla="*/ 1440 w 4107"/>
              <a:gd name="T103" fmla="*/ 4638 h 6140"/>
              <a:gd name="T104" fmla="*/ 1188 w 4107"/>
              <a:gd name="T105" fmla="*/ 5034 h 6140"/>
              <a:gd name="T106" fmla="*/ 1083 w 4107"/>
              <a:gd name="T107" fmla="*/ 5201 h 6140"/>
              <a:gd name="T108" fmla="*/ 872 w 4107"/>
              <a:gd name="T109" fmla="*/ 5343 h 6140"/>
              <a:gd name="T110" fmla="*/ 719 w 4107"/>
              <a:gd name="T111" fmla="*/ 5487 h 6140"/>
              <a:gd name="T112" fmla="*/ 547 w 4107"/>
              <a:gd name="T113" fmla="*/ 5695 h 6140"/>
              <a:gd name="T114" fmla="*/ 324 w 4107"/>
              <a:gd name="T115" fmla="*/ 6069 h 6140"/>
              <a:gd name="T116" fmla="*/ 3758 w 4107"/>
              <a:gd name="T117" fmla="*/ 6140 h 6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07" h="6140">
                <a:moveTo>
                  <a:pt x="3758" y="6140"/>
                </a:moveTo>
                <a:cubicBezTo>
                  <a:pt x="3745" y="6096"/>
                  <a:pt x="3733" y="6052"/>
                  <a:pt x="3720" y="6008"/>
                </a:cubicBezTo>
                <a:cubicBezTo>
                  <a:pt x="3684" y="5886"/>
                  <a:pt x="3664" y="5760"/>
                  <a:pt x="3639" y="5634"/>
                </a:cubicBezTo>
                <a:cubicBezTo>
                  <a:pt x="3621" y="5544"/>
                  <a:pt x="3601" y="5452"/>
                  <a:pt x="3560" y="5369"/>
                </a:cubicBezTo>
                <a:cubicBezTo>
                  <a:pt x="3540" y="5330"/>
                  <a:pt x="3516" y="5306"/>
                  <a:pt x="3505" y="5284"/>
                </a:cubicBezTo>
                <a:cubicBezTo>
                  <a:pt x="3501" y="5276"/>
                  <a:pt x="3500" y="5271"/>
                  <a:pt x="3496" y="5263"/>
                </a:cubicBezTo>
                <a:lnTo>
                  <a:pt x="3476" y="5226"/>
                </a:lnTo>
                <a:cubicBezTo>
                  <a:pt x="3450" y="5175"/>
                  <a:pt x="3412" y="5114"/>
                  <a:pt x="3373" y="5074"/>
                </a:cubicBezTo>
                <a:cubicBezTo>
                  <a:pt x="3367" y="5069"/>
                  <a:pt x="3365" y="5065"/>
                  <a:pt x="3360" y="5059"/>
                </a:cubicBezTo>
                <a:cubicBezTo>
                  <a:pt x="3350" y="5049"/>
                  <a:pt x="3341" y="5042"/>
                  <a:pt x="3330" y="5032"/>
                </a:cubicBezTo>
                <a:cubicBezTo>
                  <a:pt x="3322" y="5024"/>
                  <a:pt x="3312" y="5022"/>
                  <a:pt x="3309" y="5010"/>
                </a:cubicBezTo>
                <a:cubicBezTo>
                  <a:pt x="3304" y="4991"/>
                  <a:pt x="3302" y="4968"/>
                  <a:pt x="3299" y="4948"/>
                </a:cubicBezTo>
                <a:cubicBezTo>
                  <a:pt x="3293" y="4914"/>
                  <a:pt x="3278" y="4820"/>
                  <a:pt x="3255" y="4793"/>
                </a:cubicBezTo>
                <a:cubicBezTo>
                  <a:pt x="3245" y="4781"/>
                  <a:pt x="3219" y="4775"/>
                  <a:pt x="3279" y="4743"/>
                </a:cubicBezTo>
                <a:cubicBezTo>
                  <a:pt x="3278" y="4734"/>
                  <a:pt x="3245" y="4633"/>
                  <a:pt x="3239" y="4592"/>
                </a:cubicBezTo>
                <a:cubicBezTo>
                  <a:pt x="3228" y="4516"/>
                  <a:pt x="3259" y="4328"/>
                  <a:pt x="3275" y="4249"/>
                </a:cubicBezTo>
                <a:cubicBezTo>
                  <a:pt x="3281" y="4217"/>
                  <a:pt x="3287" y="4202"/>
                  <a:pt x="3277" y="4167"/>
                </a:cubicBezTo>
                <a:cubicBezTo>
                  <a:pt x="3258" y="4107"/>
                  <a:pt x="3202" y="4073"/>
                  <a:pt x="3143" y="4061"/>
                </a:cubicBezTo>
                <a:cubicBezTo>
                  <a:pt x="3103" y="4054"/>
                  <a:pt x="3059" y="4048"/>
                  <a:pt x="3021" y="4039"/>
                </a:cubicBezTo>
                <a:cubicBezTo>
                  <a:pt x="3007" y="4035"/>
                  <a:pt x="2954" y="4020"/>
                  <a:pt x="2948" y="4014"/>
                </a:cubicBezTo>
                <a:cubicBezTo>
                  <a:pt x="2938" y="4004"/>
                  <a:pt x="2932" y="3861"/>
                  <a:pt x="2932" y="3839"/>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7"/>
                  <a:pt x="3529" y="3162"/>
                </a:cubicBezTo>
                <a:lnTo>
                  <a:pt x="3554" y="3139"/>
                </a:lnTo>
                <a:cubicBezTo>
                  <a:pt x="3560" y="3133"/>
                  <a:pt x="3562" y="3132"/>
                  <a:pt x="3568" y="3127"/>
                </a:cubicBezTo>
                <a:cubicBezTo>
                  <a:pt x="3585" y="3113"/>
                  <a:pt x="3600" y="3095"/>
                  <a:pt x="3616" y="3080"/>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9"/>
                  <a:pt x="3812" y="2861"/>
                  <a:pt x="3819" y="2852"/>
                </a:cubicBezTo>
                <a:cubicBezTo>
                  <a:pt x="3883" y="2767"/>
                  <a:pt x="3939" y="2673"/>
                  <a:pt x="3973" y="2572"/>
                </a:cubicBezTo>
                <a:cubicBezTo>
                  <a:pt x="3989" y="2524"/>
                  <a:pt x="4003" y="2473"/>
                  <a:pt x="4016" y="2422"/>
                </a:cubicBezTo>
                <a:cubicBezTo>
                  <a:pt x="4068" y="2213"/>
                  <a:pt x="4105" y="1963"/>
                  <a:pt x="4105" y="1742"/>
                </a:cubicBezTo>
                <a:lnTo>
                  <a:pt x="4107" y="1674"/>
                </a:lnTo>
                <a:cubicBezTo>
                  <a:pt x="4107" y="1662"/>
                  <a:pt x="4105" y="1661"/>
                  <a:pt x="4105" y="1651"/>
                </a:cubicBezTo>
                <a:cubicBezTo>
                  <a:pt x="4104" y="1635"/>
                  <a:pt x="4105" y="1619"/>
                  <a:pt x="4105" y="1604"/>
                </a:cubicBezTo>
                <a:cubicBezTo>
                  <a:pt x="4105" y="1545"/>
                  <a:pt x="4095" y="1437"/>
                  <a:pt x="4086" y="1380"/>
                </a:cubicBezTo>
                <a:cubicBezTo>
                  <a:pt x="4068" y="1250"/>
                  <a:pt x="4038" y="1125"/>
                  <a:pt x="3977" y="1009"/>
                </a:cubicBezTo>
                <a:lnTo>
                  <a:pt x="3941" y="950"/>
                </a:lnTo>
                <a:cubicBezTo>
                  <a:pt x="3888" y="874"/>
                  <a:pt x="3813" y="820"/>
                  <a:pt x="3741" y="764"/>
                </a:cubicBezTo>
                <a:lnTo>
                  <a:pt x="3633" y="678"/>
                </a:lnTo>
                <a:cubicBezTo>
                  <a:pt x="3640" y="650"/>
                  <a:pt x="3652" y="623"/>
                  <a:pt x="3658" y="594"/>
                </a:cubicBezTo>
                <a:cubicBezTo>
                  <a:pt x="3665" y="561"/>
                  <a:pt x="3668" y="532"/>
                  <a:pt x="3673" y="498"/>
                </a:cubicBezTo>
                <a:cubicBezTo>
                  <a:pt x="3681" y="442"/>
                  <a:pt x="3669" y="352"/>
                  <a:pt x="3655" y="299"/>
                </a:cubicBezTo>
                <a:cubicBezTo>
                  <a:pt x="3652" y="285"/>
                  <a:pt x="3642" y="274"/>
                  <a:pt x="3626" y="277"/>
                </a:cubicBezTo>
                <a:cubicBezTo>
                  <a:pt x="3612" y="280"/>
                  <a:pt x="3600" y="290"/>
                  <a:pt x="3602" y="307"/>
                </a:cubicBezTo>
                <a:cubicBezTo>
                  <a:pt x="3603" y="313"/>
                  <a:pt x="3606" y="324"/>
                  <a:pt x="3607" y="330"/>
                </a:cubicBezTo>
                <a:cubicBezTo>
                  <a:pt x="3612" y="354"/>
                  <a:pt x="3617" y="377"/>
                  <a:pt x="3618" y="402"/>
                </a:cubicBezTo>
                <a:cubicBezTo>
                  <a:pt x="3621" y="453"/>
                  <a:pt x="3620" y="502"/>
                  <a:pt x="3611" y="553"/>
                </a:cubicBezTo>
                <a:cubicBezTo>
                  <a:pt x="3609" y="565"/>
                  <a:pt x="3606" y="589"/>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4"/>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1"/>
                  <a:pt x="3522" y="456"/>
                </a:cubicBezTo>
                <a:cubicBezTo>
                  <a:pt x="3512" y="413"/>
                  <a:pt x="3499" y="370"/>
                  <a:pt x="3479" y="331"/>
                </a:cubicBezTo>
                <a:cubicBezTo>
                  <a:pt x="3464" y="301"/>
                  <a:pt x="3448" y="274"/>
                  <a:pt x="3428" y="248"/>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2"/>
                  <a:pt x="3277" y="176"/>
                </a:cubicBezTo>
                <a:cubicBezTo>
                  <a:pt x="3306" y="195"/>
                  <a:pt x="3313" y="205"/>
                  <a:pt x="3334" y="221"/>
                </a:cubicBezTo>
                <a:cubicBezTo>
                  <a:pt x="3346" y="230"/>
                  <a:pt x="3356" y="243"/>
                  <a:pt x="3366" y="254"/>
                </a:cubicBezTo>
                <a:cubicBezTo>
                  <a:pt x="3382" y="273"/>
                  <a:pt x="3396" y="293"/>
                  <a:pt x="3409" y="314"/>
                </a:cubicBezTo>
                <a:cubicBezTo>
                  <a:pt x="3413" y="321"/>
                  <a:pt x="3417" y="328"/>
                  <a:pt x="3421" y="335"/>
                </a:cubicBezTo>
                <a:cubicBezTo>
                  <a:pt x="3426" y="343"/>
                  <a:pt x="3441" y="374"/>
                  <a:pt x="3442" y="382"/>
                </a:cubicBezTo>
                <a:cubicBezTo>
                  <a:pt x="3433" y="378"/>
                  <a:pt x="3433" y="376"/>
                  <a:pt x="3426" y="369"/>
                </a:cubicBezTo>
                <a:lnTo>
                  <a:pt x="3392" y="339"/>
                </a:lnTo>
                <a:cubicBezTo>
                  <a:pt x="3386" y="334"/>
                  <a:pt x="3381" y="330"/>
                  <a:pt x="3374" y="325"/>
                </a:cubicBezTo>
                <a:cubicBezTo>
                  <a:pt x="3315" y="278"/>
                  <a:pt x="3250" y="233"/>
                  <a:pt x="3182" y="199"/>
                </a:cubicBezTo>
                <a:cubicBezTo>
                  <a:pt x="3030" y="124"/>
                  <a:pt x="2937" y="92"/>
                  <a:pt x="2752" y="55"/>
                </a:cubicBezTo>
                <a:cubicBezTo>
                  <a:pt x="2682" y="41"/>
                  <a:pt x="2607" y="31"/>
                  <a:pt x="2532" y="22"/>
                </a:cubicBezTo>
                <a:lnTo>
                  <a:pt x="2416" y="11"/>
                </a:lnTo>
                <a:cubicBezTo>
                  <a:pt x="2396" y="9"/>
                  <a:pt x="2374" y="9"/>
                  <a:pt x="2356" y="7"/>
                </a:cubicBezTo>
                <a:cubicBezTo>
                  <a:pt x="2346" y="6"/>
                  <a:pt x="2335" y="7"/>
                  <a:pt x="2325" y="6"/>
                </a:cubicBezTo>
                <a:cubicBezTo>
                  <a:pt x="2303" y="4"/>
                  <a:pt x="2245" y="1"/>
                  <a:pt x="2187" y="0"/>
                </a:cubicBezTo>
                <a:lnTo>
                  <a:pt x="2051" y="0"/>
                </a:lnTo>
                <a:cubicBezTo>
                  <a:pt x="2049" y="0"/>
                  <a:pt x="2047" y="0"/>
                  <a:pt x="2045" y="1"/>
                </a:cubicBezTo>
                <a:cubicBezTo>
                  <a:pt x="2009" y="5"/>
                  <a:pt x="1960" y="0"/>
                  <a:pt x="1921" y="5"/>
                </a:cubicBezTo>
                <a:lnTo>
                  <a:pt x="1745" y="18"/>
                </a:lnTo>
                <a:cubicBezTo>
                  <a:pt x="1691" y="24"/>
                  <a:pt x="1630" y="31"/>
                  <a:pt x="1576" y="40"/>
                </a:cubicBezTo>
                <a:cubicBezTo>
                  <a:pt x="1523" y="49"/>
                  <a:pt x="1470" y="58"/>
                  <a:pt x="1420" y="74"/>
                </a:cubicBezTo>
                <a:cubicBezTo>
                  <a:pt x="1345" y="97"/>
                  <a:pt x="1226" y="154"/>
                  <a:pt x="1161" y="198"/>
                </a:cubicBezTo>
                <a:cubicBezTo>
                  <a:pt x="1151" y="204"/>
                  <a:pt x="1111" y="232"/>
                  <a:pt x="1099" y="232"/>
                </a:cubicBezTo>
                <a:lnTo>
                  <a:pt x="1070" y="228"/>
                </a:lnTo>
                <a:cubicBezTo>
                  <a:pt x="1052" y="226"/>
                  <a:pt x="971" y="221"/>
                  <a:pt x="950" y="223"/>
                </a:cubicBezTo>
                <a:cubicBezTo>
                  <a:pt x="888" y="228"/>
                  <a:pt x="846" y="231"/>
                  <a:pt x="785" y="249"/>
                </a:cubicBezTo>
                <a:cubicBezTo>
                  <a:pt x="738" y="263"/>
                  <a:pt x="696" y="285"/>
                  <a:pt x="658" y="313"/>
                </a:cubicBezTo>
                <a:cubicBezTo>
                  <a:pt x="647" y="321"/>
                  <a:pt x="629" y="331"/>
                  <a:pt x="637" y="350"/>
                </a:cubicBezTo>
                <a:cubicBezTo>
                  <a:pt x="643" y="363"/>
                  <a:pt x="662" y="374"/>
                  <a:pt x="679" y="364"/>
                </a:cubicBezTo>
                <a:lnTo>
                  <a:pt x="716" y="337"/>
                </a:lnTo>
                <a:cubicBezTo>
                  <a:pt x="770" y="304"/>
                  <a:pt x="850" y="279"/>
                  <a:pt x="912" y="278"/>
                </a:cubicBezTo>
                <a:cubicBezTo>
                  <a:pt x="925" y="278"/>
                  <a:pt x="929" y="276"/>
                  <a:pt x="942" y="276"/>
                </a:cubicBezTo>
                <a:lnTo>
                  <a:pt x="1035" y="278"/>
                </a:lnTo>
                <a:cubicBezTo>
                  <a:pt x="1031" y="284"/>
                  <a:pt x="1018" y="291"/>
                  <a:pt x="1011" y="297"/>
                </a:cubicBezTo>
                <a:cubicBezTo>
                  <a:pt x="1002" y="304"/>
                  <a:pt x="991" y="305"/>
                  <a:pt x="979" y="307"/>
                </a:cubicBezTo>
                <a:cubicBezTo>
                  <a:pt x="910" y="321"/>
                  <a:pt x="848" y="345"/>
                  <a:pt x="787" y="376"/>
                </a:cubicBezTo>
                <a:cubicBezTo>
                  <a:pt x="749" y="395"/>
                  <a:pt x="713" y="419"/>
                  <a:pt x="680" y="444"/>
                </a:cubicBezTo>
                <a:lnTo>
                  <a:pt x="632" y="483"/>
                </a:lnTo>
                <a:cubicBezTo>
                  <a:pt x="618" y="496"/>
                  <a:pt x="601" y="509"/>
                  <a:pt x="588" y="526"/>
                </a:cubicBezTo>
                <a:cubicBezTo>
                  <a:pt x="577" y="539"/>
                  <a:pt x="554" y="557"/>
                  <a:pt x="549" y="573"/>
                </a:cubicBezTo>
                <a:cubicBezTo>
                  <a:pt x="541" y="597"/>
                  <a:pt x="570" y="622"/>
                  <a:pt x="590" y="604"/>
                </a:cubicBezTo>
                <a:cubicBezTo>
                  <a:pt x="601" y="594"/>
                  <a:pt x="609" y="581"/>
                  <a:pt x="620"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6"/>
                  <a:pt x="886" y="389"/>
                  <a:pt x="895" y="387"/>
                </a:cubicBezTo>
                <a:cubicBezTo>
                  <a:pt x="888" y="396"/>
                  <a:pt x="874" y="406"/>
                  <a:pt x="865" y="414"/>
                </a:cubicBezTo>
                <a:cubicBezTo>
                  <a:pt x="813" y="458"/>
                  <a:pt x="761" y="505"/>
                  <a:pt x="715" y="555"/>
                </a:cubicBezTo>
                <a:cubicBezTo>
                  <a:pt x="640" y="636"/>
                  <a:pt x="568" y="723"/>
                  <a:pt x="511" y="818"/>
                </a:cubicBezTo>
                <a:cubicBezTo>
                  <a:pt x="449" y="923"/>
                  <a:pt x="401" y="1029"/>
                  <a:pt x="377" y="1149"/>
                </a:cubicBezTo>
                <a:lnTo>
                  <a:pt x="366" y="1225"/>
                </a:lnTo>
                <a:cubicBezTo>
                  <a:pt x="356" y="1297"/>
                  <a:pt x="363" y="1372"/>
                  <a:pt x="375" y="1442"/>
                </a:cubicBezTo>
                <a:cubicBezTo>
                  <a:pt x="380" y="1474"/>
                  <a:pt x="381" y="1491"/>
                  <a:pt x="377" y="1523"/>
                </a:cubicBezTo>
                <a:lnTo>
                  <a:pt x="375" y="1580"/>
                </a:lnTo>
                <a:cubicBezTo>
                  <a:pt x="375" y="1630"/>
                  <a:pt x="359" y="1736"/>
                  <a:pt x="338" y="1775"/>
                </a:cubicBezTo>
                <a:cubicBezTo>
                  <a:pt x="328" y="1793"/>
                  <a:pt x="325" y="1792"/>
                  <a:pt x="326" y="1821"/>
                </a:cubicBezTo>
                <a:cubicBezTo>
                  <a:pt x="326" y="1834"/>
                  <a:pt x="332" y="1858"/>
                  <a:pt x="336" y="1870"/>
                </a:cubicBezTo>
                <a:cubicBezTo>
                  <a:pt x="354" y="1931"/>
                  <a:pt x="375" y="1987"/>
                  <a:pt x="389" y="2050"/>
                </a:cubicBezTo>
                <a:cubicBezTo>
                  <a:pt x="418" y="2187"/>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9"/>
                  <a:pt x="70" y="2830"/>
                </a:cubicBezTo>
                <a:cubicBezTo>
                  <a:pt x="96" y="2870"/>
                  <a:pt x="166" y="2917"/>
                  <a:pt x="213" y="2921"/>
                </a:cubicBezTo>
                <a:cubicBezTo>
                  <a:pt x="215" y="2938"/>
                  <a:pt x="220" y="2955"/>
                  <a:pt x="222" y="2974"/>
                </a:cubicBezTo>
                <a:cubicBezTo>
                  <a:pt x="227" y="3035"/>
                  <a:pt x="228" y="3082"/>
                  <a:pt x="210" y="3139"/>
                </a:cubicBezTo>
                <a:cubicBezTo>
                  <a:pt x="190" y="3205"/>
                  <a:pt x="248" y="3271"/>
                  <a:pt x="285" y="3271"/>
                </a:cubicBezTo>
                <a:cubicBezTo>
                  <a:pt x="296" y="3271"/>
                  <a:pt x="307" y="3271"/>
                  <a:pt x="317" y="3271"/>
                </a:cubicBezTo>
                <a:cubicBezTo>
                  <a:pt x="312" y="3290"/>
                  <a:pt x="247" y="3355"/>
                  <a:pt x="285" y="3431"/>
                </a:cubicBezTo>
                <a:cubicBezTo>
                  <a:pt x="304" y="3470"/>
                  <a:pt x="324" y="3490"/>
                  <a:pt x="339" y="3538"/>
                </a:cubicBezTo>
                <a:cubicBezTo>
                  <a:pt x="360" y="3601"/>
                  <a:pt x="335" y="3684"/>
                  <a:pt x="352" y="3789"/>
                </a:cubicBezTo>
                <a:cubicBezTo>
                  <a:pt x="366" y="3873"/>
                  <a:pt x="403" y="3950"/>
                  <a:pt x="466" y="4000"/>
                </a:cubicBezTo>
                <a:cubicBezTo>
                  <a:pt x="509" y="4035"/>
                  <a:pt x="553" y="4057"/>
                  <a:pt x="605" y="4077"/>
                </a:cubicBezTo>
                <a:cubicBezTo>
                  <a:pt x="661" y="4099"/>
                  <a:pt x="720" y="4112"/>
                  <a:pt x="781" y="4119"/>
                </a:cubicBezTo>
                <a:cubicBezTo>
                  <a:pt x="797" y="4121"/>
                  <a:pt x="812" y="4122"/>
                  <a:pt x="828" y="4124"/>
                </a:cubicBezTo>
                <a:cubicBezTo>
                  <a:pt x="858" y="4128"/>
                  <a:pt x="961" y="4132"/>
                  <a:pt x="985" y="4128"/>
                </a:cubicBezTo>
                <a:lnTo>
                  <a:pt x="1063" y="4124"/>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6"/>
                  <a:pt x="1423" y="4543"/>
                  <a:pt x="1440" y="4638"/>
                </a:cubicBezTo>
                <a:cubicBezTo>
                  <a:pt x="1443" y="4657"/>
                  <a:pt x="1435" y="4661"/>
                  <a:pt x="1424" y="4674"/>
                </a:cubicBezTo>
                <a:cubicBezTo>
                  <a:pt x="1358" y="4756"/>
                  <a:pt x="1278" y="4874"/>
                  <a:pt x="1227" y="4964"/>
                </a:cubicBezTo>
                <a:cubicBezTo>
                  <a:pt x="1213" y="4988"/>
                  <a:pt x="1200" y="5010"/>
                  <a:pt x="1188" y="5034"/>
                </a:cubicBezTo>
                <a:cubicBezTo>
                  <a:pt x="1182" y="5046"/>
                  <a:pt x="1176" y="5056"/>
                  <a:pt x="1170" y="5069"/>
                </a:cubicBezTo>
                <a:cubicBezTo>
                  <a:pt x="1155" y="5101"/>
                  <a:pt x="1140" y="5133"/>
                  <a:pt x="1129" y="5166"/>
                </a:cubicBezTo>
                <a:cubicBezTo>
                  <a:pt x="1120" y="5190"/>
                  <a:pt x="1120" y="5183"/>
                  <a:pt x="1083" y="5201"/>
                </a:cubicBezTo>
                <a:cubicBezTo>
                  <a:pt x="1047" y="5219"/>
                  <a:pt x="1013" y="5240"/>
                  <a:pt x="981" y="5262"/>
                </a:cubicBezTo>
                <a:lnTo>
                  <a:pt x="888" y="5331"/>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2"/>
                  <a:pt x="685" y="5524"/>
                  <a:pt x="680" y="5529"/>
                </a:cubicBezTo>
                <a:cubicBezTo>
                  <a:pt x="642" y="5568"/>
                  <a:pt x="578" y="5651"/>
                  <a:pt x="547" y="5695"/>
                </a:cubicBezTo>
                <a:cubicBezTo>
                  <a:pt x="509" y="5749"/>
                  <a:pt x="473" y="5801"/>
                  <a:pt x="439" y="5857"/>
                </a:cubicBezTo>
                <a:cubicBezTo>
                  <a:pt x="405" y="5915"/>
                  <a:pt x="372" y="5973"/>
                  <a:pt x="342" y="6032"/>
                </a:cubicBezTo>
                <a:cubicBezTo>
                  <a:pt x="336" y="6045"/>
                  <a:pt x="330" y="6057"/>
                  <a:pt x="324" y="6069"/>
                </a:cubicBezTo>
                <a:cubicBezTo>
                  <a:pt x="317" y="6082"/>
                  <a:pt x="313" y="6093"/>
                  <a:pt x="306" y="6107"/>
                </a:cubicBezTo>
                <a:lnTo>
                  <a:pt x="291" y="6140"/>
                </a:lnTo>
                <a:lnTo>
                  <a:pt x="3758" y="6140"/>
                </a:lnTo>
                <a:close/>
              </a:path>
            </a:pathLst>
          </a:custGeom>
          <a:solidFill>
            <a:srgbClr val="FDC457"/>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2" name="Freeform 298">
            <a:extLst>
              <a:ext uri="{FF2B5EF4-FFF2-40B4-BE49-F238E27FC236}">
                <a16:creationId xmlns:a16="http://schemas.microsoft.com/office/drawing/2014/main" id="{E8777810-7E15-4DAE-AACC-4D7876CBABFE}"/>
              </a:ext>
            </a:extLst>
          </p:cNvPr>
          <p:cNvSpPr>
            <a:spLocks/>
          </p:cNvSpPr>
          <p:nvPr/>
        </p:nvSpPr>
        <p:spPr bwMode="auto">
          <a:xfrm>
            <a:off x="8609013" y="2620963"/>
            <a:ext cx="2508250" cy="3473450"/>
          </a:xfrm>
          <a:custGeom>
            <a:avLst/>
            <a:gdLst>
              <a:gd name="T0" fmla="*/ 4513 w 6593"/>
              <a:gd name="T1" fmla="*/ 3704 h 9124"/>
              <a:gd name="T2" fmla="*/ 4510 w 6593"/>
              <a:gd name="T3" fmla="*/ 4329 h 9124"/>
              <a:gd name="T4" fmla="*/ 4456 w 6593"/>
              <a:gd name="T5" fmla="*/ 4580 h 9124"/>
              <a:gd name="T6" fmla="*/ 4568 w 6593"/>
              <a:gd name="T7" fmla="*/ 4754 h 9124"/>
              <a:gd name="T8" fmla="*/ 4324 w 6593"/>
              <a:gd name="T9" fmla="*/ 4480 h 9124"/>
              <a:gd name="T10" fmla="*/ 4411 w 6593"/>
              <a:gd name="T11" fmla="*/ 5384 h 9124"/>
              <a:gd name="T12" fmla="*/ 4762 w 6593"/>
              <a:gd name="T13" fmla="*/ 5910 h 9124"/>
              <a:gd name="T14" fmla="*/ 5303 w 6593"/>
              <a:gd name="T15" fmla="*/ 6520 h 9124"/>
              <a:gd name="T16" fmla="*/ 5681 w 6593"/>
              <a:gd name="T17" fmla="*/ 6910 h 9124"/>
              <a:gd name="T18" fmla="*/ 6510 w 6593"/>
              <a:gd name="T19" fmla="*/ 8769 h 9124"/>
              <a:gd name="T20" fmla="*/ 2422 w 6593"/>
              <a:gd name="T21" fmla="*/ 8779 h 9124"/>
              <a:gd name="T22" fmla="*/ 2601 w 6593"/>
              <a:gd name="T23" fmla="*/ 8101 h 9124"/>
              <a:gd name="T24" fmla="*/ 2992 w 6593"/>
              <a:gd name="T25" fmla="*/ 7403 h 9124"/>
              <a:gd name="T26" fmla="*/ 2326 w 6593"/>
              <a:gd name="T27" fmla="*/ 6650 h 9124"/>
              <a:gd name="T28" fmla="*/ 1981 w 6593"/>
              <a:gd name="T29" fmla="*/ 6063 h 9124"/>
              <a:gd name="T30" fmla="*/ 1500 w 6593"/>
              <a:gd name="T31" fmla="*/ 5774 h 9124"/>
              <a:gd name="T32" fmla="*/ 637 w 6593"/>
              <a:gd name="T33" fmla="*/ 5897 h 9124"/>
              <a:gd name="T34" fmla="*/ 450 w 6593"/>
              <a:gd name="T35" fmla="*/ 5204 h 9124"/>
              <a:gd name="T36" fmla="*/ 583 w 6593"/>
              <a:gd name="T37" fmla="*/ 4841 h 9124"/>
              <a:gd name="T38" fmla="*/ 463 w 6593"/>
              <a:gd name="T39" fmla="*/ 4548 h 9124"/>
              <a:gd name="T40" fmla="*/ 295 w 6593"/>
              <a:gd name="T41" fmla="*/ 4332 h 9124"/>
              <a:gd name="T42" fmla="*/ 3 w 6593"/>
              <a:gd name="T43" fmla="*/ 3903 h 9124"/>
              <a:gd name="T44" fmla="*/ 14 w 6593"/>
              <a:gd name="T45" fmla="*/ 3785 h 9124"/>
              <a:gd name="T46" fmla="*/ 233 w 6593"/>
              <a:gd name="T47" fmla="*/ 3452 h 9124"/>
              <a:gd name="T48" fmla="*/ 414 w 6593"/>
              <a:gd name="T49" fmla="*/ 2867 h 9124"/>
              <a:gd name="T50" fmla="*/ 562 w 6593"/>
              <a:gd name="T51" fmla="*/ 1958 h 9124"/>
              <a:gd name="T52" fmla="*/ 628 w 6593"/>
              <a:gd name="T53" fmla="*/ 1185 h 9124"/>
              <a:gd name="T54" fmla="*/ 700 w 6593"/>
              <a:gd name="T55" fmla="*/ 1468 h 9124"/>
              <a:gd name="T56" fmla="*/ 725 w 6593"/>
              <a:gd name="T57" fmla="*/ 1088 h 9124"/>
              <a:gd name="T58" fmla="*/ 866 w 6593"/>
              <a:gd name="T59" fmla="*/ 896 h 9124"/>
              <a:gd name="T60" fmla="*/ 798 w 6593"/>
              <a:gd name="T61" fmla="*/ 1273 h 9124"/>
              <a:gd name="T62" fmla="*/ 854 w 6593"/>
              <a:gd name="T63" fmla="*/ 943 h 9124"/>
              <a:gd name="T64" fmla="*/ 1389 w 6593"/>
              <a:gd name="T65" fmla="*/ 411 h 9124"/>
              <a:gd name="T66" fmla="*/ 2223 w 6593"/>
              <a:gd name="T67" fmla="*/ 316 h 9124"/>
              <a:gd name="T68" fmla="*/ 3178 w 6593"/>
              <a:gd name="T69" fmla="*/ 214 h 9124"/>
              <a:gd name="T70" fmla="*/ 3732 w 6593"/>
              <a:gd name="T71" fmla="*/ 351 h 9124"/>
              <a:gd name="T72" fmla="*/ 3924 w 6593"/>
              <a:gd name="T73" fmla="*/ 547 h 9124"/>
              <a:gd name="T74" fmla="*/ 4281 w 6593"/>
              <a:gd name="T75" fmla="*/ 548 h 9124"/>
              <a:gd name="T76" fmla="*/ 4401 w 6593"/>
              <a:gd name="T77" fmla="*/ 394 h 9124"/>
              <a:gd name="T78" fmla="*/ 4547 w 6593"/>
              <a:gd name="T79" fmla="*/ 308 h 9124"/>
              <a:gd name="T80" fmla="*/ 4787 w 6593"/>
              <a:gd name="T81" fmla="*/ 130 h 9124"/>
              <a:gd name="T82" fmla="*/ 5551 w 6593"/>
              <a:gd name="T83" fmla="*/ 0 h 9124"/>
              <a:gd name="T84" fmla="*/ 5852 w 6593"/>
              <a:gd name="T85" fmla="*/ 112 h 9124"/>
              <a:gd name="T86" fmla="*/ 6013 w 6593"/>
              <a:gd name="T87" fmla="*/ 699 h 9124"/>
              <a:gd name="T88" fmla="*/ 5662 w 6593"/>
              <a:gd name="T89" fmla="*/ 938 h 9124"/>
              <a:gd name="T90" fmla="*/ 5492 w 6593"/>
              <a:gd name="T91" fmla="*/ 1084 h 9124"/>
              <a:gd name="T92" fmla="*/ 5533 w 6593"/>
              <a:gd name="T93" fmla="*/ 1490 h 9124"/>
              <a:gd name="T94" fmla="*/ 5635 w 6593"/>
              <a:gd name="T95" fmla="*/ 1974 h 9124"/>
              <a:gd name="T96" fmla="*/ 5370 w 6593"/>
              <a:gd name="T97" fmla="*/ 1430 h 9124"/>
              <a:gd name="T98" fmla="*/ 5436 w 6593"/>
              <a:gd name="T99" fmla="*/ 1895 h 9124"/>
              <a:gd name="T100" fmla="*/ 5353 w 6593"/>
              <a:gd name="T101" fmla="*/ 2261 h 9124"/>
              <a:gd name="T102" fmla="*/ 5117 w 6593"/>
              <a:gd name="T103" fmla="*/ 2569 h 9124"/>
              <a:gd name="T104" fmla="*/ 5125 w 6593"/>
              <a:gd name="T105" fmla="*/ 3492 h 9124"/>
              <a:gd name="T106" fmla="*/ 4759 w 6593"/>
              <a:gd name="T107" fmla="*/ 3889 h 9124"/>
              <a:gd name="T108" fmla="*/ 4732 w 6593"/>
              <a:gd name="T109" fmla="*/ 4412 h 9124"/>
              <a:gd name="T110" fmla="*/ 4674 w 6593"/>
              <a:gd name="T111" fmla="*/ 3839 h 9124"/>
              <a:gd name="T112" fmla="*/ 4551 w 6593"/>
              <a:gd name="T113" fmla="*/ 3788 h 9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593" h="9124">
                <a:moveTo>
                  <a:pt x="4619" y="3780"/>
                </a:moveTo>
                <a:cubicBezTo>
                  <a:pt x="4610" y="3767"/>
                  <a:pt x="4586" y="3749"/>
                  <a:pt x="4571" y="3739"/>
                </a:cubicBezTo>
                <a:cubicBezTo>
                  <a:pt x="4553" y="3725"/>
                  <a:pt x="4534" y="3715"/>
                  <a:pt x="4513" y="3704"/>
                </a:cubicBezTo>
                <a:cubicBezTo>
                  <a:pt x="4513" y="3793"/>
                  <a:pt x="4461" y="3795"/>
                  <a:pt x="4515" y="3875"/>
                </a:cubicBezTo>
                <a:cubicBezTo>
                  <a:pt x="4557" y="3937"/>
                  <a:pt x="4612" y="3968"/>
                  <a:pt x="4633" y="4056"/>
                </a:cubicBezTo>
                <a:cubicBezTo>
                  <a:pt x="4659" y="4165"/>
                  <a:pt x="4605" y="4280"/>
                  <a:pt x="4510" y="4329"/>
                </a:cubicBezTo>
                <a:cubicBezTo>
                  <a:pt x="4482" y="4344"/>
                  <a:pt x="4494" y="4333"/>
                  <a:pt x="4482" y="4377"/>
                </a:cubicBezTo>
                <a:cubicBezTo>
                  <a:pt x="4470" y="4421"/>
                  <a:pt x="4437" y="4472"/>
                  <a:pt x="4391" y="4476"/>
                </a:cubicBezTo>
                <a:cubicBezTo>
                  <a:pt x="4397" y="4502"/>
                  <a:pt x="4438" y="4559"/>
                  <a:pt x="4456" y="4580"/>
                </a:cubicBezTo>
                <a:cubicBezTo>
                  <a:pt x="4580" y="4725"/>
                  <a:pt x="4694" y="4732"/>
                  <a:pt x="4713" y="4753"/>
                </a:cubicBezTo>
                <a:cubicBezTo>
                  <a:pt x="4730" y="4771"/>
                  <a:pt x="4720" y="4806"/>
                  <a:pt x="4691" y="4804"/>
                </a:cubicBezTo>
                <a:cubicBezTo>
                  <a:pt x="4667" y="4803"/>
                  <a:pt x="4588" y="4765"/>
                  <a:pt x="4568" y="4754"/>
                </a:cubicBezTo>
                <a:cubicBezTo>
                  <a:pt x="4551" y="4744"/>
                  <a:pt x="4533" y="4733"/>
                  <a:pt x="4517" y="4721"/>
                </a:cubicBezTo>
                <a:cubicBezTo>
                  <a:pt x="4467" y="4684"/>
                  <a:pt x="4423" y="4640"/>
                  <a:pt x="4386" y="4591"/>
                </a:cubicBezTo>
                <a:cubicBezTo>
                  <a:pt x="4346" y="4538"/>
                  <a:pt x="4345" y="4521"/>
                  <a:pt x="4324" y="4480"/>
                </a:cubicBezTo>
                <a:cubicBezTo>
                  <a:pt x="4294" y="4480"/>
                  <a:pt x="4276" y="4479"/>
                  <a:pt x="4252" y="4484"/>
                </a:cubicBezTo>
                <a:cubicBezTo>
                  <a:pt x="4220" y="4622"/>
                  <a:pt x="4249" y="4718"/>
                  <a:pt x="4275" y="4862"/>
                </a:cubicBezTo>
                <a:cubicBezTo>
                  <a:pt x="4295" y="4973"/>
                  <a:pt x="4364" y="5265"/>
                  <a:pt x="4411" y="5384"/>
                </a:cubicBezTo>
                <a:lnTo>
                  <a:pt x="4547" y="5687"/>
                </a:lnTo>
                <a:cubicBezTo>
                  <a:pt x="4600" y="5775"/>
                  <a:pt x="4618" y="5801"/>
                  <a:pt x="4689" y="5873"/>
                </a:cubicBezTo>
                <a:cubicBezTo>
                  <a:pt x="4715" y="5899"/>
                  <a:pt x="4725" y="5898"/>
                  <a:pt x="4762" y="5910"/>
                </a:cubicBezTo>
                <a:cubicBezTo>
                  <a:pt x="4834" y="5934"/>
                  <a:pt x="4931" y="5962"/>
                  <a:pt x="4987" y="6014"/>
                </a:cubicBezTo>
                <a:cubicBezTo>
                  <a:pt x="5053" y="6075"/>
                  <a:pt x="5029" y="6185"/>
                  <a:pt x="5073" y="6258"/>
                </a:cubicBezTo>
                <a:cubicBezTo>
                  <a:pt x="5133" y="6357"/>
                  <a:pt x="5218" y="6446"/>
                  <a:pt x="5303" y="6520"/>
                </a:cubicBezTo>
                <a:lnTo>
                  <a:pt x="5498" y="6693"/>
                </a:lnTo>
                <a:cubicBezTo>
                  <a:pt x="5501" y="6695"/>
                  <a:pt x="5503" y="6698"/>
                  <a:pt x="5506" y="6702"/>
                </a:cubicBezTo>
                <a:cubicBezTo>
                  <a:pt x="5579" y="6782"/>
                  <a:pt x="5613" y="6819"/>
                  <a:pt x="5681" y="6910"/>
                </a:cubicBezTo>
                <a:cubicBezTo>
                  <a:pt x="5879" y="7173"/>
                  <a:pt x="6043" y="7482"/>
                  <a:pt x="6174" y="7788"/>
                </a:cubicBezTo>
                <a:cubicBezTo>
                  <a:pt x="6262" y="7994"/>
                  <a:pt x="6341" y="8207"/>
                  <a:pt x="6411" y="8429"/>
                </a:cubicBezTo>
                <a:cubicBezTo>
                  <a:pt x="6446" y="8539"/>
                  <a:pt x="6480" y="8654"/>
                  <a:pt x="6510" y="8769"/>
                </a:cubicBezTo>
                <a:cubicBezTo>
                  <a:pt x="6515" y="8792"/>
                  <a:pt x="6590" y="9093"/>
                  <a:pt x="6593" y="9124"/>
                </a:cubicBezTo>
                <a:lnTo>
                  <a:pt x="2361" y="9025"/>
                </a:lnTo>
                <a:cubicBezTo>
                  <a:pt x="2380" y="8943"/>
                  <a:pt x="2401" y="8862"/>
                  <a:pt x="2422" y="8779"/>
                </a:cubicBezTo>
                <a:cubicBezTo>
                  <a:pt x="2431" y="8746"/>
                  <a:pt x="2430" y="8670"/>
                  <a:pt x="2432" y="8633"/>
                </a:cubicBezTo>
                <a:cubicBezTo>
                  <a:pt x="2435" y="8592"/>
                  <a:pt x="2447" y="8539"/>
                  <a:pt x="2455" y="8500"/>
                </a:cubicBezTo>
                <a:cubicBezTo>
                  <a:pt x="2487" y="8356"/>
                  <a:pt x="2543" y="8231"/>
                  <a:pt x="2601" y="8101"/>
                </a:cubicBezTo>
                <a:cubicBezTo>
                  <a:pt x="2655" y="7980"/>
                  <a:pt x="2724" y="7862"/>
                  <a:pt x="2792" y="7748"/>
                </a:cubicBezTo>
                <a:lnTo>
                  <a:pt x="2944" y="7512"/>
                </a:lnTo>
                <a:cubicBezTo>
                  <a:pt x="2982" y="7454"/>
                  <a:pt x="2978" y="7475"/>
                  <a:pt x="2992" y="7403"/>
                </a:cubicBezTo>
                <a:cubicBezTo>
                  <a:pt x="3018" y="7262"/>
                  <a:pt x="2202" y="7233"/>
                  <a:pt x="2314" y="7140"/>
                </a:cubicBezTo>
                <a:cubicBezTo>
                  <a:pt x="2367" y="7098"/>
                  <a:pt x="2387" y="6971"/>
                  <a:pt x="2388" y="6901"/>
                </a:cubicBezTo>
                <a:cubicBezTo>
                  <a:pt x="2388" y="6813"/>
                  <a:pt x="2352" y="6716"/>
                  <a:pt x="2326" y="6650"/>
                </a:cubicBezTo>
                <a:lnTo>
                  <a:pt x="2176" y="6336"/>
                </a:lnTo>
                <a:cubicBezTo>
                  <a:pt x="2142" y="6270"/>
                  <a:pt x="2099" y="6204"/>
                  <a:pt x="2054" y="6146"/>
                </a:cubicBezTo>
                <a:lnTo>
                  <a:pt x="1981" y="6063"/>
                </a:lnTo>
                <a:cubicBezTo>
                  <a:pt x="1898" y="5973"/>
                  <a:pt x="1847" y="5843"/>
                  <a:pt x="1838" y="5732"/>
                </a:cubicBezTo>
                <a:cubicBezTo>
                  <a:pt x="1712" y="5703"/>
                  <a:pt x="1644" y="5727"/>
                  <a:pt x="1570" y="5755"/>
                </a:cubicBezTo>
                <a:cubicBezTo>
                  <a:pt x="1548" y="5764"/>
                  <a:pt x="1522" y="5764"/>
                  <a:pt x="1500" y="5774"/>
                </a:cubicBezTo>
                <a:cubicBezTo>
                  <a:pt x="1446" y="5797"/>
                  <a:pt x="1161" y="5915"/>
                  <a:pt x="1074" y="5959"/>
                </a:cubicBezTo>
                <a:cubicBezTo>
                  <a:pt x="984" y="6005"/>
                  <a:pt x="855" y="5979"/>
                  <a:pt x="757" y="5958"/>
                </a:cubicBezTo>
                <a:cubicBezTo>
                  <a:pt x="700" y="5946"/>
                  <a:pt x="679" y="5929"/>
                  <a:pt x="637" y="5897"/>
                </a:cubicBezTo>
                <a:cubicBezTo>
                  <a:pt x="605" y="5870"/>
                  <a:pt x="575" y="5831"/>
                  <a:pt x="552" y="5796"/>
                </a:cubicBezTo>
                <a:cubicBezTo>
                  <a:pt x="486" y="5696"/>
                  <a:pt x="436" y="5597"/>
                  <a:pt x="434" y="5459"/>
                </a:cubicBezTo>
                <a:cubicBezTo>
                  <a:pt x="433" y="5372"/>
                  <a:pt x="423" y="5279"/>
                  <a:pt x="450" y="5204"/>
                </a:cubicBezTo>
                <a:cubicBezTo>
                  <a:pt x="464" y="5161"/>
                  <a:pt x="490" y="5115"/>
                  <a:pt x="518" y="5086"/>
                </a:cubicBezTo>
                <a:cubicBezTo>
                  <a:pt x="539" y="5064"/>
                  <a:pt x="591" y="5011"/>
                  <a:pt x="620" y="5003"/>
                </a:cubicBezTo>
                <a:cubicBezTo>
                  <a:pt x="620" y="4941"/>
                  <a:pt x="606" y="4893"/>
                  <a:pt x="583" y="4841"/>
                </a:cubicBezTo>
                <a:cubicBezTo>
                  <a:pt x="559" y="4785"/>
                  <a:pt x="509" y="4777"/>
                  <a:pt x="510" y="4712"/>
                </a:cubicBezTo>
                <a:cubicBezTo>
                  <a:pt x="511" y="4684"/>
                  <a:pt x="526" y="4622"/>
                  <a:pt x="536" y="4602"/>
                </a:cubicBezTo>
                <a:cubicBezTo>
                  <a:pt x="514" y="4597"/>
                  <a:pt x="478" y="4564"/>
                  <a:pt x="463" y="4548"/>
                </a:cubicBezTo>
                <a:cubicBezTo>
                  <a:pt x="442" y="4527"/>
                  <a:pt x="422" y="4500"/>
                  <a:pt x="430" y="4463"/>
                </a:cubicBezTo>
                <a:cubicBezTo>
                  <a:pt x="394" y="4462"/>
                  <a:pt x="357" y="4444"/>
                  <a:pt x="336" y="4426"/>
                </a:cubicBezTo>
                <a:cubicBezTo>
                  <a:pt x="308" y="4401"/>
                  <a:pt x="295" y="4385"/>
                  <a:pt x="295" y="4332"/>
                </a:cubicBezTo>
                <a:cubicBezTo>
                  <a:pt x="295" y="4249"/>
                  <a:pt x="332" y="4221"/>
                  <a:pt x="341" y="4175"/>
                </a:cubicBezTo>
                <a:cubicBezTo>
                  <a:pt x="345" y="4153"/>
                  <a:pt x="334" y="4140"/>
                  <a:pt x="333" y="4117"/>
                </a:cubicBezTo>
                <a:cubicBezTo>
                  <a:pt x="287" y="4139"/>
                  <a:pt x="44" y="4112"/>
                  <a:pt x="3" y="3903"/>
                </a:cubicBezTo>
                <a:cubicBezTo>
                  <a:pt x="1" y="3895"/>
                  <a:pt x="0" y="3886"/>
                  <a:pt x="0" y="3878"/>
                </a:cubicBezTo>
                <a:lnTo>
                  <a:pt x="0" y="3857"/>
                </a:lnTo>
                <a:cubicBezTo>
                  <a:pt x="1" y="3831"/>
                  <a:pt x="6" y="3805"/>
                  <a:pt x="14" y="3785"/>
                </a:cubicBezTo>
                <a:cubicBezTo>
                  <a:pt x="53" y="3688"/>
                  <a:pt x="128" y="3653"/>
                  <a:pt x="139" y="3631"/>
                </a:cubicBezTo>
                <a:cubicBezTo>
                  <a:pt x="162" y="3585"/>
                  <a:pt x="151" y="3571"/>
                  <a:pt x="205" y="3491"/>
                </a:cubicBezTo>
                <a:cubicBezTo>
                  <a:pt x="215" y="3476"/>
                  <a:pt x="222" y="3466"/>
                  <a:pt x="233" y="3452"/>
                </a:cubicBezTo>
                <a:lnTo>
                  <a:pt x="327" y="3339"/>
                </a:lnTo>
                <a:cubicBezTo>
                  <a:pt x="405" y="3241"/>
                  <a:pt x="481" y="3148"/>
                  <a:pt x="481" y="3008"/>
                </a:cubicBezTo>
                <a:cubicBezTo>
                  <a:pt x="481" y="2910"/>
                  <a:pt x="447" y="2903"/>
                  <a:pt x="414" y="2867"/>
                </a:cubicBezTo>
                <a:cubicBezTo>
                  <a:pt x="295" y="2737"/>
                  <a:pt x="386" y="2670"/>
                  <a:pt x="399" y="2626"/>
                </a:cubicBezTo>
                <a:lnTo>
                  <a:pt x="509" y="2184"/>
                </a:lnTo>
                <a:cubicBezTo>
                  <a:pt x="525" y="2107"/>
                  <a:pt x="546" y="2036"/>
                  <a:pt x="562" y="1958"/>
                </a:cubicBezTo>
                <a:cubicBezTo>
                  <a:pt x="585" y="1849"/>
                  <a:pt x="608" y="1729"/>
                  <a:pt x="638" y="1621"/>
                </a:cubicBezTo>
                <a:cubicBezTo>
                  <a:pt x="647" y="1587"/>
                  <a:pt x="667" y="1554"/>
                  <a:pt x="676" y="1520"/>
                </a:cubicBezTo>
                <a:cubicBezTo>
                  <a:pt x="684" y="1490"/>
                  <a:pt x="581" y="1420"/>
                  <a:pt x="628" y="1185"/>
                </a:cubicBezTo>
                <a:cubicBezTo>
                  <a:pt x="635" y="1149"/>
                  <a:pt x="645" y="1106"/>
                  <a:pt x="662" y="1080"/>
                </a:cubicBezTo>
                <a:cubicBezTo>
                  <a:pt x="753" y="1080"/>
                  <a:pt x="622" y="1163"/>
                  <a:pt x="666" y="1376"/>
                </a:cubicBezTo>
                <a:cubicBezTo>
                  <a:pt x="673" y="1413"/>
                  <a:pt x="693" y="1439"/>
                  <a:pt x="700" y="1468"/>
                </a:cubicBezTo>
                <a:cubicBezTo>
                  <a:pt x="721" y="1453"/>
                  <a:pt x="700" y="1422"/>
                  <a:pt x="693" y="1386"/>
                </a:cubicBezTo>
                <a:cubicBezTo>
                  <a:pt x="687" y="1348"/>
                  <a:pt x="688" y="1321"/>
                  <a:pt x="687" y="1278"/>
                </a:cubicBezTo>
                <a:cubicBezTo>
                  <a:pt x="687" y="1206"/>
                  <a:pt x="707" y="1141"/>
                  <a:pt x="725" y="1088"/>
                </a:cubicBezTo>
                <a:cubicBezTo>
                  <a:pt x="734" y="1059"/>
                  <a:pt x="745" y="1034"/>
                  <a:pt x="758" y="1007"/>
                </a:cubicBezTo>
                <a:cubicBezTo>
                  <a:pt x="788" y="938"/>
                  <a:pt x="831" y="842"/>
                  <a:pt x="898" y="806"/>
                </a:cubicBezTo>
                <a:cubicBezTo>
                  <a:pt x="948" y="832"/>
                  <a:pt x="914" y="838"/>
                  <a:pt x="866" y="896"/>
                </a:cubicBezTo>
                <a:cubicBezTo>
                  <a:pt x="851" y="913"/>
                  <a:pt x="812" y="988"/>
                  <a:pt x="804" y="1011"/>
                </a:cubicBezTo>
                <a:cubicBezTo>
                  <a:pt x="786" y="1062"/>
                  <a:pt x="781" y="1093"/>
                  <a:pt x="780" y="1160"/>
                </a:cubicBezTo>
                <a:cubicBezTo>
                  <a:pt x="780" y="1205"/>
                  <a:pt x="786" y="1233"/>
                  <a:pt x="798" y="1273"/>
                </a:cubicBezTo>
                <a:cubicBezTo>
                  <a:pt x="802" y="1285"/>
                  <a:pt x="806" y="1293"/>
                  <a:pt x="810" y="1308"/>
                </a:cubicBezTo>
                <a:cubicBezTo>
                  <a:pt x="863" y="1294"/>
                  <a:pt x="781" y="1222"/>
                  <a:pt x="815" y="1056"/>
                </a:cubicBezTo>
                <a:cubicBezTo>
                  <a:pt x="823" y="1015"/>
                  <a:pt x="835" y="977"/>
                  <a:pt x="854" y="943"/>
                </a:cubicBezTo>
                <a:cubicBezTo>
                  <a:pt x="950" y="770"/>
                  <a:pt x="941" y="905"/>
                  <a:pt x="955" y="829"/>
                </a:cubicBezTo>
                <a:cubicBezTo>
                  <a:pt x="966" y="768"/>
                  <a:pt x="985" y="705"/>
                  <a:pt x="1012" y="654"/>
                </a:cubicBezTo>
                <a:cubicBezTo>
                  <a:pt x="1089" y="508"/>
                  <a:pt x="1232" y="450"/>
                  <a:pt x="1389" y="411"/>
                </a:cubicBezTo>
                <a:cubicBezTo>
                  <a:pt x="1514" y="380"/>
                  <a:pt x="1652" y="357"/>
                  <a:pt x="1784" y="346"/>
                </a:cubicBezTo>
                <a:cubicBezTo>
                  <a:pt x="1870" y="338"/>
                  <a:pt x="1995" y="324"/>
                  <a:pt x="2075" y="325"/>
                </a:cubicBezTo>
                <a:cubicBezTo>
                  <a:pt x="2122" y="325"/>
                  <a:pt x="2177" y="317"/>
                  <a:pt x="2223" y="316"/>
                </a:cubicBezTo>
                <a:cubicBezTo>
                  <a:pt x="2268" y="316"/>
                  <a:pt x="2305" y="298"/>
                  <a:pt x="2346" y="288"/>
                </a:cubicBezTo>
                <a:cubicBezTo>
                  <a:pt x="2520" y="243"/>
                  <a:pt x="2620" y="228"/>
                  <a:pt x="2806" y="207"/>
                </a:cubicBezTo>
                <a:cubicBezTo>
                  <a:pt x="2925" y="194"/>
                  <a:pt x="3056" y="197"/>
                  <a:pt x="3178" y="214"/>
                </a:cubicBezTo>
                <a:cubicBezTo>
                  <a:pt x="3245" y="223"/>
                  <a:pt x="3310" y="231"/>
                  <a:pt x="3375" y="249"/>
                </a:cubicBezTo>
                <a:cubicBezTo>
                  <a:pt x="3405" y="257"/>
                  <a:pt x="3403" y="256"/>
                  <a:pt x="3442" y="257"/>
                </a:cubicBezTo>
                <a:cubicBezTo>
                  <a:pt x="3545" y="260"/>
                  <a:pt x="3649" y="294"/>
                  <a:pt x="3732" y="351"/>
                </a:cubicBezTo>
                <a:cubicBezTo>
                  <a:pt x="3747" y="361"/>
                  <a:pt x="3764" y="373"/>
                  <a:pt x="3778" y="385"/>
                </a:cubicBezTo>
                <a:cubicBezTo>
                  <a:pt x="3820" y="420"/>
                  <a:pt x="3854" y="461"/>
                  <a:pt x="3888" y="503"/>
                </a:cubicBezTo>
                <a:cubicBezTo>
                  <a:pt x="3901" y="518"/>
                  <a:pt x="3911" y="532"/>
                  <a:pt x="3924" y="547"/>
                </a:cubicBezTo>
                <a:cubicBezTo>
                  <a:pt x="4011" y="646"/>
                  <a:pt x="4076" y="628"/>
                  <a:pt x="4130" y="654"/>
                </a:cubicBezTo>
                <a:cubicBezTo>
                  <a:pt x="4130" y="625"/>
                  <a:pt x="4127" y="618"/>
                  <a:pt x="4138" y="599"/>
                </a:cubicBezTo>
                <a:cubicBezTo>
                  <a:pt x="4166" y="550"/>
                  <a:pt x="4223" y="548"/>
                  <a:pt x="4281" y="548"/>
                </a:cubicBezTo>
                <a:cubicBezTo>
                  <a:pt x="4272" y="507"/>
                  <a:pt x="4251" y="505"/>
                  <a:pt x="4265" y="447"/>
                </a:cubicBezTo>
                <a:cubicBezTo>
                  <a:pt x="4315" y="435"/>
                  <a:pt x="4316" y="451"/>
                  <a:pt x="4353" y="460"/>
                </a:cubicBezTo>
                <a:cubicBezTo>
                  <a:pt x="4366" y="434"/>
                  <a:pt x="4375" y="411"/>
                  <a:pt x="4401" y="394"/>
                </a:cubicBezTo>
                <a:cubicBezTo>
                  <a:pt x="4432" y="374"/>
                  <a:pt x="4474" y="367"/>
                  <a:pt x="4511" y="360"/>
                </a:cubicBezTo>
                <a:cubicBezTo>
                  <a:pt x="4538" y="355"/>
                  <a:pt x="4525" y="354"/>
                  <a:pt x="4537" y="328"/>
                </a:cubicBezTo>
                <a:cubicBezTo>
                  <a:pt x="4540" y="321"/>
                  <a:pt x="4544" y="313"/>
                  <a:pt x="4547" y="308"/>
                </a:cubicBezTo>
                <a:cubicBezTo>
                  <a:pt x="4561" y="285"/>
                  <a:pt x="4585" y="264"/>
                  <a:pt x="4615" y="257"/>
                </a:cubicBezTo>
                <a:cubicBezTo>
                  <a:pt x="4615" y="197"/>
                  <a:pt x="4647" y="163"/>
                  <a:pt x="4702" y="146"/>
                </a:cubicBezTo>
                <a:cubicBezTo>
                  <a:pt x="4730" y="137"/>
                  <a:pt x="4761" y="138"/>
                  <a:pt x="4787" y="130"/>
                </a:cubicBezTo>
                <a:cubicBezTo>
                  <a:pt x="4886" y="102"/>
                  <a:pt x="5015" y="63"/>
                  <a:pt x="5121" y="63"/>
                </a:cubicBezTo>
                <a:cubicBezTo>
                  <a:pt x="5182" y="63"/>
                  <a:pt x="5245" y="54"/>
                  <a:pt x="5307" y="51"/>
                </a:cubicBezTo>
                <a:cubicBezTo>
                  <a:pt x="5344" y="49"/>
                  <a:pt x="5424" y="2"/>
                  <a:pt x="5551" y="0"/>
                </a:cubicBezTo>
                <a:lnTo>
                  <a:pt x="5569" y="0"/>
                </a:lnTo>
                <a:cubicBezTo>
                  <a:pt x="5670" y="2"/>
                  <a:pt x="5751" y="32"/>
                  <a:pt x="5825" y="89"/>
                </a:cubicBezTo>
                <a:cubicBezTo>
                  <a:pt x="5836" y="97"/>
                  <a:pt x="5841" y="103"/>
                  <a:pt x="5852" y="112"/>
                </a:cubicBezTo>
                <a:cubicBezTo>
                  <a:pt x="5889" y="140"/>
                  <a:pt x="5917" y="183"/>
                  <a:pt x="5941" y="222"/>
                </a:cubicBezTo>
                <a:cubicBezTo>
                  <a:pt x="5967" y="266"/>
                  <a:pt x="5987" y="309"/>
                  <a:pt x="6004" y="361"/>
                </a:cubicBezTo>
                <a:cubicBezTo>
                  <a:pt x="6039" y="466"/>
                  <a:pt x="6064" y="587"/>
                  <a:pt x="6013" y="699"/>
                </a:cubicBezTo>
                <a:cubicBezTo>
                  <a:pt x="5960" y="816"/>
                  <a:pt x="5833" y="865"/>
                  <a:pt x="5718" y="905"/>
                </a:cubicBezTo>
                <a:cubicBezTo>
                  <a:pt x="5698" y="912"/>
                  <a:pt x="5681" y="917"/>
                  <a:pt x="5668" y="931"/>
                </a:cubicBezTo>
                <a:cubicBezTo>
                  <a:pt x="5664" y="936"/>
                  <a:pt x="5666" y="934"/>
                  <a:pt x="5662" y="938"/>
                </a:cubicBezTo>
                <a:lnTo>
                  <a:pt x="5658" y="942"/>
                </a:lnTo>
                <a:cubicBezTo>
                  <a:pt x="5622" y="981"/>
                  <a:pt x="5554" y="966"/>
                  <a:pt x="5484" y="966"/>
                </a:cubicBezTo>
                <a:cubicBezTo>
                  <a:pt x="5488" y="1024"/>
                  <a:pt x="5493" y="1008"/>
                  <a:pt x="5492" y="1084"/>
                </a:cubicBezTo>
                <a:cubicBezTo>
                  <a:pt x="5492" y="1121"/>
                  <a:pt x="5482" y="1169"/>
                  <a:pt x="5476" y="1199"/>
                </a:cubicBezTo>
                <a:cubicBezTo>
                  <a:pt x="5457" y="1296"/>
                  <a:pt x="5410" y="1362"/>
                  <a:pt x="5403" y="1388"/>
                </a:cubicBezTo>
                <a:cubicBezTo>
                  <a:pt x="5449" y="1412"/>
                  <a:pt x="5498" y="1454"/>
                  <a:pt x="5533" y="1490"/>
                </a:cubicBezTo>
                <a:cubicBezTo>
                  <a:pt x="5628" y="1586"/>
                  <a:pt x="5751" y="1806"/>
                  <a:pt x="5688" y="1938"/>
                </a:cubicBezTo>
                <a:cubicBezTo>
                  <a:pt x="5679" y="1957"/>
                  <a:pt x="5675" y="1960"/>
                  <a:pt x="5665" y="1974"/>
                </a:cubicBezTo>
                <a:lnTo>
                  <a:pt x="5635" y="1974"/>
                </a:lnTo>
                <a:cubicBezTo>
                  <a:pt x="5607" y="1942"/>
                  <a:pt x="5636" y="1940"/>
                  <a:pt x="5649" y="1882"/>
                </a:cubicBezTo>
                <a:cubicBezTo>
                  <a:pt x="5673" y="1765"/>
                  <a:pt x="5567" y="1604"/>
                  <a:pt x="5487" y="1524"/>
                </a:cubicBezTo>
                <a:cubicBezTo>
                  <a:pt x="5451" y="1488"/>
                  <a:pt x="5412" y="1458"/>
                  <a:pt x="5370" y="1430"/>
                </a:cubicBezTo>
                <a:cubicBezTo>
                  <a:pt x="5351" y="1458"/>
                  <a:pt x="5326" y="1487"/>
                  <a:pt x="5298" y="1506"/>
                </a:cubicBezTo>
                <a:cubicBezTo>
                  <a:pt x="5306" y="1517"/>
                  <a:pt x="5317" y="1528"/>
                  <a:pt x="5326" y="1541"/>
                </a:cubicBezTo>
                <a:cubicBezTo>
                  <a:pt x="5407" y="1649"/>
                  <a:pt x="5419" y="1762"/>
                  <a:pt x="5436" y="1895"/>
                </a:cubicBezTo>
                <a:cubicBezTo>
                  <a:pt x="5443" y="1950"/>
                  <a:pt x="5446" y="2018"/>
                  <a:pt x="5428" y="2071"/>
                </a:cubicBezTo>
                <a:cubicBezTo>
                  <a:pt x="5418" y="2100"/>
                  <a:pt x="5420" y="2091"/>
                  <a:pt x="5429" y="2121"/>
                </a:cubicBezTo>
                <a:cubicBezTo>
                  <a:pt x="5451" y="2192"/>
                  <a:pt x="5402" y="2226"/>
                  <a:pt x="5353" y="2261"/>
                </a:cubicBezTo>
                <a:cubicBezTo>
                  <a:pt x="5342" y="2269"/>
                  <a:pt x="5346" y="2270"/>
                  <a:pt x="5332" y="2274"/>
                </a:cubicBezTo>
                <a:cubicBezTo>
                  <a:pt x="5332" y="2404"/>
                  <a:pt x="5432" y="2512"/>
                  <a:pt x="5248" y="2556"/>
                </a:cubicBezTo>
                <a:cubicBezTo>
                  <a:pt x="5214" y="2564"/>
                  <a:pt x="5157" y="2569"/>
                  <a:pt x="5117" y="2569"/>
                </a:cubicBezTo>
                <a:cubicBezTo>
                  <a:pt x="5117" y="2683"/>
                  <a:pt x="5080" y="2828"/>
                  <a:pt x="4952" y="2839"/>
                </a:cubicBezTo>
                <a:lnTo>
                  <a:pt x="5053" y="3029"/>
                </a:lnTo>
                <a:cubicBezTo>
                  <a:pt x="5127" y="3176"/>
                  <a:pt x="5184" y="3326"/>
                  <a:pt x="5125" y="3492"/>
                </a:cubicBezTo>
                <a:cubicBezTo>
                  <a:pt x="5082" y="3611"/>
                  <a:pt x="5027" y="3730"/>
                  <a:pt x="4919" y="3797"/>
                </a:cubicBezTo>
                <a:cubicBezTo>
                  <a:pt x="4888" y="3817"/>
                  <a:pt x="4845" y="3828"/>
                  <a:pt x="4808" y="3834"/>
                </a:cubicBezTo>
                <a:cubicBezTo>
                  <a:pt x="4725" y="3848"/>
                  <a:pt x="4732" y="3823"/>
                  <a:pt x="4759" y="3889"/>
                </a:cubicBezTo>
                <a:cubicBezTo>
                  <a:pt x="4815" y="4029"/>
                  <a:pt x="4786" y="4068"/>
                  <a:pt x="4737" y="4176"/>
                </a:cubicBezTo>
                <a:cubicBezTo>
                  <a:pt x="4708" y="4240"/>
                  <a:pt x="4705" y="4323"/>
                  <a:pt x="4728" y="4392"/>
                </a:cubicBezTo>
                <a:lnTo>
                  <a:pt x="4732" y="4412"/>
                </a:lnTo>
                <a:cubicBezTo>
                  <a:pt x="4727" y="4449"/>
                  <a:pt x="4687" y="4442"/>
                  <a:pt x="4675" y="4407"/>
                </a:cubicBezTo>
                <a:cubicBezTo>
                  <a:pt x="4603" y="4194"/>
                  <a:pt x="4758" y="4131"/>
                  <a:pt x="4735" y="3989"/>
                </a:cubicBezTo>
                <a:cubicBezTo>
                  <a:pt x="4720" y="3896"/>
                  <a:pt x="4683" y="3874"/>
                  <a:pt x="4674" y="3839"/>
                </a:cubicBezTo>
                <a:cubicBezTo>
                  <a:pt x="4645" y="3839"/>
                  <a:pt x="4629" y="3836"/>
                  <a:pt x="4606" y="3835"/>
                </a:cubicBezTo>
                <a:cubicBezTo>
                  <a:pt x="4577" y="3833"/>
                  <a:pt x="4571" y="3831"/>
                  <a:pt x="4551" y="3818"/>
                </a:cubicBezTo>
                <a:lnTo>
                  <a:pt x="4551" y="3788"/>
                </a:lnTo>
                <a:cubicBezTo>
                  <a:pt x="4576" y="3772"/>
                  <a:pt x="4589" y="3780"/>
                  <a:pt x="4619" y="3780"/>
                </a:cubicBezTo>
                <a:close/>
              </a:path>
            </a:pathLst>
          </a:custGeom>
          <a:solidFill>
            <a:srgbClr val="C1374B"/>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3" name="Freeform 299">
            <a:extLst>
              <a:ext uri="{FF2B5EF4-FFF2-40B4-BE49-F238E27FC236}">
                <a16:creationId xmlns:a16="http://schemas.microsoft.com/office/drawing/2014/main" id="{5C717C69-1897-4C6E-AB07-7B9F6434A73C}"/>
              </a:ext>
            </a:extLst>
          </p:cNvPr>
          <p:cNvSpPr>
            <a:spLocks/>
          </p:cNvSpPr>
          <p:nvPr/>
        </p:nvSpPr>
        <p:spPr bwMode="auto">
          <a:xfrm>
            <a:off x="9053513" y="1212850"/>
            <a:ext cx="3125788" cy="5641975"/>
          </a:xfrm>
          <a:custGeom>
            <a:avLst/>
            <a:gdLst>
              <a:gd name="T0" fmla="*/ 2687 w 8214"/>
              <a:gd name="T1" fmla="*/ 288 h 14824"/>
              <a:gd name="T2" fmla="*/ 2404 w 8214"/>
              <a:gd name="T3" fmla="*/ 653 h 14824"/>
              <a:gd name="T4" fmla="*/ 1960 w 8214"/>
              <a:gd name="T5" fmla="*/ 630 h 14824"/>
              <a:gd name="T6" fmla="*/ 1915 w 8214"/>
              <a:gd name="T7" fmla="*/ 921 h 14824"/>
              <a:gd name="T8" fmla="*/ 1544 w 8214"/>
              <a:gd name="T9" fmla="*/ 658 h 14824"/>
              <a:gd name="T10" fmla="*/ 1223 w 8214"/>
              <a:gd name="T11" fmla="*/ 1089 h 14824"/>
              <a:gd name="T12" fmla="*/ 1105 w 8214"/>
              <a:gd name="T13" fmla="*/ 1239 h 14824"/>
              <a:gd name="T14" fmla="*/ 908 w 8214"/>
              <a:gd name="T15" fmla="*/ 1332 h 14824"/>
              <a:gd name="T16" fmla="*/ 680 w 8214"/>
              <a:gd name="T17" fmla="*/ 2084 h 14824"/>
              <a:gd name="T18" fmla="*/ 513 w 8214"/>
              <a:gd name="T19" fmla="*/ 2309 h 14824"/>
              <a:gd name="T20" fmla="*/ 423 w 8214"/>
              <a:gd name="T21" fmla="*/ 2966 h 14824"/>
              <a:gd name="T22" fmla="*/ 598 w 8214"/>
              <a:gd name="T23" fmla="*/ 3301 h 14824"/>
              <a:gd name="T24" fmla="*/ 848 w 8214"/>
              <a:gd name="T25" fmla="*/ 3719 h 14824"/>
              <a:gd name="T26" fmla="*/ 602 w 8214"/>
              <a:gd name="T27" fmla="*/ 5511 h 14824"/>
              <a:gd name="T28" fmla="*/ 109 w 8214"/>
              <a:gd name="T29" fmla="*/ 6665 h 14824"/>
              <a:gd name="T30" fmla="*/ 583 w 8214"/>
              <a:gd name="T31" fmla="*/ 7726 h 14824"/>
              <a:gd name="T32" fmla="*/ 697 w 8214"/>
              <a:gd name="T33" fmla="*/ 8246 h 14824"/>
              <a:gd name="T34" fmla="*/ 1776 w 8214"/>
              <a:gd name="T35" fmla="*/ 9291 h 14824"/>
              <a:gd name="T36" fmla="*/ 3000 w 8214"/>
              <a:gd name="T37" fmla="*/ 9690 h 14824"/>
              <a:gd name="T38" fmla="*/ 3443 w 8214"/>
              <a:gd name="T39" fmla="*/ 11184 h 14824"/>
              <a:gd name="T40" fmla="*/ 2651 w 8214"/>
              <a:gd name="T41" fmla="*/ 12175 h 14824"/>
              <a:gd name="T42" fmla="*/ 1905 w 8214"/>
              <a:gd name="T43" fmla="*/ 13859 h 14824"/>
              <a:gd name="T44" fmla="*/ 2843 w 8214"/>
              <a:gd name="T45" fmla="*/ 14177 h 14824"/>
              <a:gd name="T46" fmla="*/ 8214 w 8214"/>
              <a:gd name="T47" fmla="*/ 12362 h 14824"/>
              <a:gd name="T48" fmla="*/ 6999 w 8214"/>
              <a:gd name="T49" fmla="*/ 9369 h 14824"/>
              <a:gd name="T50" fmla="*/ 6925 w 8214"/>
              <a:gd name="T51" fmla="*/ 7503 h 14824"/>
              <a:gd name="T52" fmla="*/ 7351 w 8214"/>
              <a:gd name="T53" fmla="*/ 6524 h 14824"/>
              <a:gd name="T54" fmla="*/ 7695 w 8214"/>
              <a:gd name="T55" fmla="*/ 5892 h 14824"/>
              <a:gd name="T56" fmla="*/ 7718 w 8214"/>
              <a:gd name="T57" fmla="*/ 5047 h 14824"/>
              <a:gd name="T58" fmla="*/ 7778 w 8214"/>
              <a:gd name="T59" fmla="*/ 4419 h 14824"/>
              <a:gd name="T60" fmla="*/ 7855 w 8214"/>
              <a:gd name="T61" fmla="*/ 4350 h 14824"/>
              <a:gd name="T62" fmla="*/ 7857 w 8214"/>
              <a:gd name="T63" fmla="*/ 4024 h 14824"/>
              <a:gd name="T64" fmla="*/ 7864 w 8214"/>
              <a:gd name="T65" fmla="*/ 3738 h 14824"/>
              <a:gd name="T66" fmla="*/ 7922 w 8214"/>
              <a:gd name="T67" fmla="*/ 3217 h 14824"/>
              <a:gd name="T68" fmla="*/ 8027 w 8214"/>
              <a:gd name="T69" fmla="*/ 2669 h 14824"/>
              <a:gd name="T70" fmla="*/ 8017 w 8214"/>
              <a:gd name="T71" fmla="*/ 2403 h 14824"/>
              <a:gd name="T72" fmla="*/ 7809 w 8214"/>
              <a:gd name="T73" fmla="*/ 2398 h 14824"/>
              <a:gd name="T74" fmla="*/ 7675 w 8214"/>
              <a:gd name="T75" fmla="*/ 1921 h 14824"/>
              <a:gd name="T76" fmla="*/ 7513 w 8214"/>
              <a:gd name="T77" fmla="*/ 1663 h 14824"/>
              <a:gd name="T78" fmla="*/ 7149 w 8214"/>
              <a:gd name="T79" fmla="*/ 1281 h 14824"/>
              <a:gd name="T80" fmla="*/ 6770 w 8214"/>
              <a:gd name="T81" fmla="*/ 1176 h 14824"/>
              <a:gd name="T82" fmla="*/ 6461 w 8214"/>
              <a:gd name="T83" fmla="*/ 1078 h 14824"/>
              <a:gd name="T84" fmla="*/ 6609 w 8214"/>
              <a:gd name="T85" fmla="*/ 970 h 14824"/>
              <a:gd name="T86" fmla="*/ 5846 w 8214"/>
              <a:gd name="T87" fmla="*/ 470 h 14824"/>
              <a:gd name="T88" fmla="*/ 5234 w 8214"/>
              <a:gd name="T89" fmla="*/ 295 h 14824"/>
              <a:gd name="T90" fmla="*/ 4922 w 8214"/>
              <a:gd name="T91" fmla="*/ 288 h 14824"/>
              <a:gd name="T92" fmla="*/ 4285 w 8214"/>
              <a:gd name="T93" fmla="*/ 262 h 14824"/>
              <a:gd name="T94" fmla="*/ 4186 w 8214"/>
              <a:gd name="T95" fmla="*/ 390 h 14824"/>
              <a:gd name="T96" fmla="*/ 3834 w 8214"/>
              <a:gd name="T97" fmla="*/ 307 h 14824"/>
              <a:gd name="T98" fmla="*/ 3519 w 8214"/>
              <a:gd name="T99" fmla="*/ 82 h 14824"/>
              <a:gd name="T100" fmla="*/ 3156 w 8214"/>
              <a:gd name="T101" fmla="*/ 108 h 14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214" h="14824">
                <a:moveTo>
                  <a:pt x="2934" y="360"/>
                </a:moveTo>
                <a:cubicBezTo>
                  <a:pt x="2934" y="319"/>
                  <a:pt x="2938" y="301"/>
                  <a:pt x="2915" y="278"/>
                </a:cubicBezTo>
                <a:cubicBezTo>
                  <a:pt x="2869" y="232"/>
                  <a:pt x="2843" y="272"/>
                  <a:pt x="2800" y="282"/>
                </a:cubicBezTo>
                <a:cubicBezTo>
                  <a:pt x="2778" y="288"/>
                  <a:pt x="2799" y="276"/>
                  <a:pt x="2764" y="285"/>
                </a:cubicBezTo>
                <a:cubicBezTo>
                  <a:pt x="2722" y="296"/>
                  <a:pt x="2739" y="314"/>
                  <a:pt x="2687" y="288"/>
                </a:cubicBezTo>
                <a:cubicBezTo>
                  <a:pt x="2644" y="266"/>
                  <a:pt x="2573" y="236"/>
                  <a:pt x="2552" y="321"/>
                </a:cubicBezTo>
                <a:cubicBezTo>
                  <a:pt x="2537" y="385"/>
                  <a:pt x="2604" y="413"/>
                  <a:pt x="2643" y="433"/>
                </a:cubicBezTo>
                <a:cubicBezTo>
                  <a:pt x="2630" y="489"/>
                  <a:pt x="2579" y="520"/>
                  <a:pt x="2578" y="579"/>
                </a:cubicBezTo>
                <a:cubicBezTo>
                  <a:pt x="2525" y="583"/>
                  <a:pt x="2493" y="613"/>
                  <a:pt x="2453" y="636"/>
                </a:cubicBezTo>
                <a:cubicBezTo>
                  <a:pt x="2436" y="645"/>
                  <a:pt x="2424" y="646"/>
                  <a:pt x="2404" y="653"/>
                </a:cubicBezTo>
                <a:cubicBezTo>
                  <a:pt x="2342" y="672"/>
                  <a:pt x="2273" y="694"/>
                  <a:pt x="2207" y="710"/>
                </a:cubicBezTo>
                <a:cubicBezTo>
                  <a:pt x="2221" y="682"/>
                  <a:pt x="2242" y="648"/>
                  <a:pt x="2244" y="608"/>
                </a:cubicBezTo>
                <a:cubicBezTo>
                  <a:pt x="2247" y="517"/>
                  <a:pt x="2154" y="450"/>
                  <a:pt x="2093" y="501"/>
                </a:cubicBezTo>
                <a:cubicBezTo>
                  <a:pt x="2060" y="529"/>
                  <a:pt x="2065" y="582"/>
                  <a:pt x="2083" y="608"/>
                </a:cubicBezTo>
                <a:cubicBezTo>
                  <a:pt x="2046" y="611"/>
                  <a:pt x="2000" y="623"/>
                  <a:pt x="1960" y="630"/>
                </a:cubicBezTo>
                <a:cubicBezTo>
                  <a:pt x="1907" y="639"/>
                  <a:pt x="1894" y="646"/>
                  <a:pt x="1894" y="710"/>
                </a:cubicBezTo>
                <a:cubicBezTo>
                  <a:pt x="1936" y="738"/>
                  <a:pt x="1954" y="751"/>
                  <a:pt x="2010" y="724"/>
                </a:cubicBezTo>
                <a:cubicBezTo>
                  <a:pt x="2006" y="741"/>
                  <a:pt x="1999" y="769"/>
                  <a:pt x="1999" y="783"/>
                </a:cubicBezTo>
                <a:cubicBezTo>
                  <a:pt x="1998" y="814"/>
                  <a:pt x="2015" y="813"/>
                  <a:pt x="1991" y="843"/>
                </a:cubicBezTo>
                <a:cubicBezTo>
                  <a:pt x="1985" y="850"/>
                  <a:pt x="1918" y="919"/>
                  <a:pt x="1915" y="921"/>
                </a:cubicBezTo>
                <a:lnTo>
                  <a:pt x="1870" y="879"/>
                </a:lnTo>
                <a:cubicBezTo>
                  <a:pt x="1851" y="863"/>
                  <a:pt x="1837" y="854"/>
                  <a:pt x="1817" y="838"/>
                </a:cubicBezTo>
                <a:cubicBezTo>
                  <a:pt x="1781" y="810"/>
                  <a:pt x="1752" y="781"/>
                  <a:pt x="1713" y="759"/>
                </a:cubicBezTo>
                <a:cubicBezTo>
                  <a:pt x="1682" y="741"/>
                  <a:pt x="1681" y="754"/>
                  <a:pt x="1655" y="730"/>
                </a:cubicBezTo>
                <a:cubicBezTo>
                  <a:pt x="1619" y="698"/>
                  <a:pt x="1601" y="660"/>
                  <a:pt x="1544" y="658"/>
                </a:cubicBezTo>
                <a:cubicBezTo>
                  <a:pt x="1498" y="656"/>
                  <a:pt x="1491" y="675"/>
                  <a:pt x="1469" y="668"/>
                </a:cubicBezTo>
                <a:cubicBezTo>
                  <a:pt x="1451" y="663"/>
                  <a:pt x="1325" y="578"/>
                  <a:pt x="1224" y="724"/>
                </a:cubicBezTo>
                <a:cubicBezTo>
                  <a:pt x="1199" y="760"/>
                  <a:pt x="1158" y="882"/>
                  <a:pt x="1183" y="932"/>
                </a:cubicBezTo>
                <a:cubicBezTo>
                  <a:pt x="1194" y="955"/>
                  <a:pt x="1210" y="969"/>
                  <a:pt x="1239" y="972"/>
                </a:cubicBezTo>
                <a:cubicBezTo>
                  <a:pt x="1220" y="1006"/>
                  <a:pt x="1210" y="1044"/>
                  <a:pt x="1223" y="1089"/>
                </a:cubicBezTo>
                <a:cubicBezTo>
                  <a:pt x="1237" y="1137"/>
                  <a:pt x="1257" y="1143"/>
                  <a:pt x="1304" y="1154"/>
                </a:cubicBezTo>
                <a:cubicBezTo>
                  <a:pt x="1304" y="1188"/>
                  <a:pt x="1312" y="1206"/>
                  <a:pt x="1319" y="1234"/>
                </a:cubicBezTo>
                <a:cubicBezTo>
                  <a:pt x="1287" y="1255"/>
                  <a:pt x="1268" y="1283"/>
                  <a:pt x="1246" y="1299"/>
                </a:cubicBezTo>
                <a:cubicBezTo>
                  <a:pt x="1249" y="1261"/>
                  <a:pt x="1266" y="1231"/>
                  <a:pt x="1240" y="1196"/>
                </a:cubicBezTo>
                <a:cubicBezTo>
                  <a:pt x="1195" y="1132"/>
                  <a:pt x="1118" y="1168"/>
                  <a:pt x="1105" y="1239"/>
                </a:cubicBezTo>
                <a:lnTo>
                  <a:pt x="1086" y="1350"/>
                </a:lnTo>
                <a:cubicBezTo>
                  <a:pt x="1080" y="1343"/>
                  <a:pt x="1085" y="1352"/>
                  <a:pt x="1078" y="1336"/>
                </a:cubicBezTo>
                <a:lnTo>
                  <a:pt x="1034" y="1213"/>
                </a:lnTo>
                <a:cubicBezTo>
                  <a:pt x="1015" y="1162"/>
                  <a:pt x="956" y="1146"/>
                  <a:pt x="912" y="1184"/>
                </a:cubicBezTo>
                <a:cubicBezTo>
                  <a:pt x="873" y="1219"/>
                  <a:pt x="898" y="1279"/>
                  <a:pt x="908" y="1332"/>
                </a:cubicBezTo>
                <a:cubicBezTo>
                  <a:pt x="920" y="1396"/>
                  <a:pt x="960" y="1405"/>
                  <a:pt x="962" y="1474"/>
                </a:cubicBezTo>
                <a:cubicBezTo>
                  <a:pt x="944" y="1486"/>
                  <a:pt x="930" y="1492"/>
                  <a:pt x="918" y="1510"/>
                </a:cubicBezTo>
                <a:cubicBezTo>
                  <a:pt x="850" y="1465"/>
                  <a:pt x="792" y="1497"/>
                  <a:pt x="760" y="1556"/>
                </a:cubicBezTo>
                <a:cubicBezTo>
                  <a:pt x="716" y="1639"/>
                  <a:pt x="686" y="1752"/>
                  <a:pt x="673" y="1847"/>
                </a:cubicBezTo>
                <a:cubicBezTo>
                  <a:pt x="662" y="1921"/>
                  <a:pt x="669" y="2013"/>
                  <a:pt x="680" y="2084"/>
                </a:cubicBezTo>
                <a:cubicBezTo>
                  <a:pt x="687" y="2131"/>
                  <a:pt x="698" y="2138"/>
                  <a:pt x="736" y="2158"/>
                </a:cubicBezTo>
                <a:cubicBezTo>
                  <a:pt x="725" y="2182"/>
                  <a:pt x="714" y="2211"/>
                  <a:pt x="714" y="2246"/>
                </a:cubicBezTo>
                <a:cubicBezTo>
                  <a:pt x="685" y="2226"/>
                  <a:pt x="665" y="2205"/>
                  <a:pt x="628" y="2193"/>
                </a:cubicBezTo>
                <a:cubicBezTo>
                  <a:pt x="594" y="2182"/>
                  <a:pt x="539" y="2181"/>
                  <a:pt x="516" y="2207"/>
                </a:cubicBezTo>
                <a:cubicBezTo>
                  <a:pt x="482" y="2248"/>
                  <a:pt x="501" y="2273"/>
                  <a:pt x="513" y="2309"/>
                </a:cubicBezTo>
                <a:cubicBezTo>
                  <a:pt x="523" y="2338"/>
                  <a:pt x="503" y="2395"/>
                  <a:pt x="503" y="2435"/>
                </a:cubicBezTo>
                <a:cubicBezTo>
                  <a:pt x="459" y="2414"/>
                  <a:pt x="420" y="2431"/>
                  <a:pt x="403" y="2466"/>
                </a:cubicBezTo>
                <a:cubicBezTo>
                  <a:pt x="361" y="2554"/>
                  <a:pt x="422" y="2756"/>
                  <a:pt x="460" y="2828"/>
                </a:cubicBezTo>
                <a:cubicBezTo>
                  <a:pt x="427" y="2845"/>
                  <a:pt x="429" y="2839"/>
                  <a:pt x="422" y="2885"/>
                </a:cubicBezTo>
                <a:cubicBezTo>
                  <a:pt x="416" y="2920"/>
                  <a:pt x="415" y="2930"/>
                  <a:pt x="423" y="2966"/>
                </a:cubicBezTo>
                <a:cubicBezTo>
                  <a:pt x="403" y="2953"/>
                  <a:pt x="395" y="2935"/>
                  <a:pt x="358" y="2936"/>
                </a:cubicBezTo>
                <a:cubicBezTo>
                  <a:pt x="248" y="2941"/>
                  <a:pt x="309" y="3087"/>
                  <a:pt x="326" y="3144"/>
                </a:cubicBezTo>
                <a:cubicBezTo>
                  <a:pt x="341" y="3193"/>
                  <a:pt x="369" y="3239"/>
                  <a:pt x="418" y="3249"/>
                </a:cubicBezTo>
                <a:cubicBezTo>
                  <a:pt x="496" y="3264"/>
                  <a:pt x="514" y="3201"/>
                  <a:pt x="547" y="3177"/>
                </a:cubicBezTo>
                <a:cubicBezTo>
                  <a:pt x="597" y="3245"/>
                  <a:pt x="546" y="3203"/>
                  <a:pt x="598" y="3301"/>
                </a:cubicBezTo>
                <a:cubicBezTo>
                  <a:pt x="428" y="3301"/>
                  <a:pt x="539" y="3504"/>
                  <a:pt x="585" y="3576"/>
                </a:cubicBezTo>
                <a:cubicBezTo>
                  <a:pt x="615" y="3623"/>
                  <a:pt x="743" y="3802"/>
                  <a:pt x="809" y="3694"/>
                </a:cubicBezTo>
                <a:lnTo>
                  <a:pt x="831" y="3658"/>
                </a:lnTo>
                <a:cubicBezTo>
                  <a:pt x="835" y="3674"/>
                  <a:pt x="835" y="3673"/>
                  <a:pt x="842" y="3691"/>
                </a:cubicBezTo>
                <a:cubicBezTo>
                  <a:pt x="851" y="3716"/>
                  <a:pt x="850" y="3702"/>
                  <a:pt x="848" y="3719"/>
                </a:cubicBezTo>
                <a:cubicBezTo>
                  <a:pt x="842" y="3766"/>
                  <a:pt x="800" y="3877"/>
                  <a:pt x="788" y="3935"/>
                </a:cubicBezTo>
                <a:cubicBezTo>
                  <a:pt x="729" y="4219"/>
                  <a:pt x="685" y="4465"/>
                  <a:pt x="736" y="4764"/>
                </a:cubicBezTo>
                <a:cubicBezTo>
                  <a:pt x="745" y="4815"/>
                  <a:pt x="751" y="4880"/>
                  <a:pt x="757" y="4932"/>
                </a:cubicBezTo>
                <a:cubicBezTo>
                  <a:pt x="769" y="5037"/>
                  <a:pt x="747" y="5156"/>
                  <a:pt x="719" y="5256"/>
                </a:cubicBezTo>
                <a:cubicBezTo>
                  <a:pt x="689" y="5360"/>
                  <a:pt x="656" y="5430"/>
                  <a:pt x="602" y="5511"/>
                </a:cubicBezTo>
                <a:lnTo>
                  <a:pt x="452" y="5732"/>
                </a:lnTo>
                <a:cubicBezTo>
                  <a:pt x="406" y="5801"/>
                  <a:pt x="186" y="6140"/>
                  <a:pt x="156" y="6170"/>
                </a:cubicBezTo>
                <a:cubicBezTo>
                  <a:pt x="126" y="6200"/>
                  <a:pt x="93" y="6224"/>
                  <a:pt x="67" y="6264"/>
                </a:cubicBezTo>
                <a:cubicBezTo>
                  <a:pt x="41" y="6304"/>
                  <a:pt x="24" y="6339"/>
                  <a:pt x="13" y="6399"/>
                </a:cubicBezTo>
                <a:cubicBezTo>
                  <a:pt x="0" y="6476"/>
                  <a:pt x="42" y="6621"/>
                  <a:pt x="109" y="6665"/>
                </a:cubicBezTo>
                <a:cubicBezTo>
                  <a:pt x="171" y="6705"/>
                  <a:pt x="229" y="6714"/>
                  <a:pt x="344" y="6801"/>
                </a:cubicBezTo>
                <a:cubicBezTo>
                  <a:pt x="388" y="6834"/>
                  <a:pt x="411" y="6849"/>
                  <a:pt x="418" y="6910"/>
                </a:cubicBezTo>
                <a:cubicBezTo>
                  <a:pt x="431" y="7038"/>
                  <a:pt x="483" y="7112"/>
                  <a:pt x="392" y="7200"/>
                </a:cubicBezTo>
                <a:cubicBezTo>
                  <a:pt x="222" y="7368"/>
                  <a:pt x="266" y="7538"/>
                  <a:pt x="457" y="7664"/>
                </a:cubicBezTo>
                <a:cubicBezTo>
                  <a:pt x="500" y="7692"/>
                  <a:pt x="538" y="7705"/>
                  <a:pt x="583" y="7726"/>
                </a:cubicBezTo>
                <a:cubicBezTo>
                  <a:pt x="563" y="7757"/>
                  <a:pt x="510" y="7790"/>
                  <a:pt x="473" y="7848"/>
                </a:cubicBezTo>
                <a:cubicBezTo>
                  <a:pt x="438" y="7904"/>
                  <a:pt x="423" y="7959"/>
                  <a:pt x="430" y="8032"/>
                </a:cubicBezTo>
                <a:cubicBezTo>
                  <a:pt x="437" y="8105"/>
                  <a:pt x="467" y="8153"/>
                  <a:pt x="509" y="8194"/>
                </a:cubicBezTo>
                <a:cubicBezTo>
                  <a:pt x="539" y="8225"/>
                  <a:pt x="542" y="8221"/>
                  <a:pt x="598" y="8221"/>
                </a:cubicBezTo>
                <a:cubicBezTo>
                  <a:pt x="638" y="8221"/>
                  <a:pt x="670" y="8231"/>
                  <a:pt x="697" y="8246"/>
                </a:cubicBezTo>
                <a:cubicBezTo>
                  <a:pt x="830" y="8322"/>
                  <a:pt x="831" y="8388"/>
                  <a:pt x="831" y="8585"/>
                </a:cubicBezTo>
                <a:cubicBezTo>
                  <a:pt x="831" y="8804"/>
                  <a:pt x="845" y="8828"/>
                  <a:pt x="928" y="8969"/>
                </a:cubicBezTo>
                <a:cubicBezTo>
                  <a:pt x="1051" y="9177"/>
                  <a:pt x="930" y="9236"/>
                  <a:pt x="1216" y="9276"/>
                </a:cubicBezTo>
                <a:cubicBezTo>
                  <a:pt x="1359" y="9297"/>
                  <a:pt x="1504" y="9298"/>
                  <a:pt x="1667" y="9299"/>
                </a:cubicBezTo>
                <a:cubicBezTo>
                  <a:pt x="1716" y="9299"/>
                  <a:pt x="1733" y="9292"/>
                  <a:pt x="1776" y="9291"/>
                </a:cubicBezTo>
                <a:cubicBezTo>
                  <a:pt x="1817" y="9290"/>
                  <a:pt x="1859" y="9292"/>
                  <a:pt x="1900" y="9292"/>
                </a:cubicBezTo>
                <a:lnTo>
                  <a:pt x="2351" y="9269"/>
                </a:lnTo>
                <a:cubicBezTo>
                  <a:pt x="2416" y="9267"/>
                  <a:pt x="2505" y="9276"/>
                  <a:pt x="2563" y="9297"/>
                </a:cubicBezTo>
                <a:cubicBezTo>
                  <a:pt x="2632" y="9322"/>
                  <a:pt x="2682" y="9377"/>
                  <a:pt x="2735" y="9424"/>
                </a:cubicBezTo>
                <a:cubicBezTo>
                  <a:pt x="2829" y="9508"/>
                  <a:pt x="2928" y="9583"/>
                  <a:pt x="3000" y="9690"/>
                </a:cubicBezTo>
                <a:cubicBezTo>
                  <a:pt x="3019" y="9718"/>
                  <a:pt x="3033" y="9734"/>
                  <a:pt x="3050" y="9764"/>
                </a:cubicBezTo>
                <a:cubicBezTo>
                  <a:pt x="3081" y="9816"/>
                  <a:pt x="3109" y="9861"/>
                  <a:pt x="3137" y="9917"/>
                </a:cubicBezTo>
                <a:cubicBezTo>
                  <a:pt x="3192" y="10026"/>
                  <a:pt x="3241" y="10129"/>
                  <a:pt x="3285" y="10243"/>
                </a:cubicBezTo>
                <a:cubicBezTo>
                  <a:pt x="3356" y="10424"/>
                  <a:pt x="3410" y="10594"/>
                  <a:pt x="3459" y="10789"/>
                </a:cubicBezTo>
                <a:cubicBezTo>
                  <a:pt x="3501" y="10957"/>
                  <a:pt x="3506" y="11027"/>
                  <a:pt x="3443" y="11184"/>
                </a:cubicBezTo>
                <a:cubicBezTo>
                  <a:pt x="3411" y="11264"/>
                  <a:pt x="3379" y="11353"/>
                  <a:pt x="3324" y="11421"/>
                </a:cubicBezTo>
                <a:lnTo>
                  <a:pt x="3130" y="11584"/>
                </a:lnTo>
                <a:cubicBezTo>
                  <a:pt x="3023" y="11666"/>
                  <a:pt x="2868" y="11852"/>
                  <a:pt x="2786" y="11960"/>
                </a:cubicBezTo>
                <a:cubicBezTo>
                  <a:pt x="2753" y="12004"/>
                  <a:pt x="2721" y="12054"/>
                  <a:pt x="2693" y="12100"/>
                </a:cubicBezTo>
                <a:cubicBezTo>
                  <a:pt x="2678" y="12124"/>
                  <a:pt x="2666" y="12150"/>
                  <a:pt x="2651" y="12175"/>
                </a:cubicBezTo>
                <a:cubicBezTo>
                  <a:pt x="2635" y="12202"/>
                  <a:pt x="2622" y="12226"/>
                  <a:pt x="2608" y="12256"/>
                </a:cubicBezTo>
                <a:cubicBezTo>
                  <a:pt x="2556" y="12368"/>
                  <a:pt x="2519" y="12485"/>
                  <a:pt x="2472" y="12600"/>
                </a:cubicBezTo>
                <a:cubicBezTo>
                  <a:pt x="2448" y="12658"/>
                  <a:pt x="2419" y="12699"/>
                  <a:pt x="2392" y="12753"/>
                </a:cubicBezTo>
                <a:cubicBezTo>
                  <a:pt x="2279" y="12983"/>
                  <a:pt x="2262" y="13470"/>
                  <a:pt x="2074" y="13671"/>
                </a:cubicBezTo>
                <a:lnTo>
                  <a:pt x="1905" y="13859"/>
                </a:lnTo>
                <a:cubicBezTo>
                  <a:pt x="1874" y="13899"/>
                  <a:pt x="1823" y="13944"/>
                  <a:pt x="1786" y="13980"/>
                </a:cubicBezTo>
                <a:cubicBezTo>
                  <a:pt x="1744" y="14022"/>
                  <a:pt x="1708" y="14059"/>
                  <a:pt x="1666" y="14101"/>
                </a:cubicBezTo>
                <a:cubicBezTo>
                  <a:pt x="1608" y="14159"/>
                  <a:pt x="1546" y="14220"/>
                  <a:pt x="1494" y="14285"/>
                </a:cubicBezTo>
                <a:lnTo>
                  <a:pt x="1211" y="14599"/>
                </a:lnTo>
                <a:cubicBezTo>
                  <a:pt x="1114" y="14699"/>
                  <a:pt x="2922" y="14071"/>
                  <a:pt x="2843" y="14177"/>
                </a:cubicBezTo>
                <a:lnTo>
                  <a:pt x="2641" y="14455"/>
                </a:lnTo>
                <a:cubicBezTo>
                  <a:pt x="2608" y="14505"/>
                  <a:pt x="2578" y="14549"/>
                  <a:pt x="2547" y="14601"/>
                </a:cubicBezTo>
                <a:cubicBezTo>
                  <a:pt x="2509" y="14665"/>
                  <a:pt x="2463" y="14743"/>
                  <a:pt x="2425" y="14824"/>
                </a:cubicBezTo>
                <a:lnTo>
                  <a:pt x="8214" y="14824"/>
                </a:lnTo>
                <a:lnTo>
                  <a:pt x="8214" y="12362"/>
                </a:lnTo>
                <a:cubicBezTo>
                  <a:pt x="8198" y="12317"/>
                  <a:pt x="8182" y="12272"/>
                  <a:pt x="8165" y="12228"/>
                </a:cubicBezTo>
                <a:lnTo>
                  <a:pt x="7645" y="10935"/>
                </a:lnTo>
                <a:cubicBezTo>
                  <a:pt x="7563" y="10732"/>
                  <a:pt x="7433" y="10454"/>
                  <a:pt x="7338" y="10238"/>
                </a:cubicBezTo>
                <a:cubicBezTo>
                  <a:pt x="7297" y="10144"/>
                  <a:pt x="7260" y="10051"/>
                  <a:pt x="7221" y="9955"/>
                </a:cubicBezTo>
                <a:cubicBezTo>
                  <a:pt x="7142" y="9763"/>
                  <a:pt x="7065" y="9567"/>
                  <a:pt x="6999" y="9369"/>
                </a:cubicBezTo>
                <a:cubicBezTo>
                  <a:pt x="6931" y="9165"/>
                  <a:pt x="6864" y="8966"/>
                  <a:pt x="6811" y="8755"/>
                </a:cubicBezTo>
                <a:lnTo>
                  <a:pt x="6736" y="8423"/>
                </a:lnTo>
                <a:cubicBezTo>
                  <a:pt x="6709" y="8289"/>
                  <a:pt x="6673" y="8120"/>
                  <a:pt x="6699" y="7983"/>
                </a:cubicBezTo>
                <a:cubicBezTo>
                  <a:pt x="6716" y="7895"/>
                  <a:pt x="6728" y="7959"/>
                  <a:pt x="6819" y="7797"/>
                </a:cubicBezTo>
                <a:cubicBezTo>
                  <a:pt x="6885" y="7680"/>
                  <a:pt x="6915" y="7517"/>
                  <a:pt x="6925" y="7503"/>
                </a:cubicBezTo>
                <a:cubicBezTo>
                  <a:pt x="6987" y="7410"/>
                  <a:pt x="7020" y="7316"/>
                  <a:pt x="7032" y="7201"/>
                </a:cubicBezTo>
                <a:cubicBezTo>
                  <a:pt x="7036" y="7156"/>
                  <a:pt x="7037" y="7162"/>
                  <a:pt x="7054" y="7129"/>
                </a:cubicBezTo>
                <a:lnTo>
                  <a:pt x="7151" y="6921"/>
                </a:lnTo>
                <a:cubicBezTo>
                  <a:pt x="7175" y="6875"/>
                  <a:pt x="7189" y="6832"/>
                  <a:pt x="7212" y="6785"/>
                </a:cubicBezTo>
                <a:cubicBezTo>
                  <a:pt x="7277" y="6648"/>
                  <a:pt x="7268" y="6606"/>
                  <a:pt x="7351" y="6524"/>
                </a:cubicBezTo>
                <a:cubicBezTo>
                  <a:pt x="7568" y="6307"/>
                  <a:pt x="7476" y="6257"/>
                  <a:pt x="7491" y="6184"/>
                </a:cubicBezTo>
                <a:cubicBezTo>
                  <a:pt x="7497" y="6151"/>
                  <a:pt x="7498" y="6138"/>
                  <a:pt x="7498" y="6103"/>
                </a:cubicBezTo>
                <a:cubicBezTo>
                  <a:pt x="7498" y="6094"/>
                  <a:pt x="7503" y="6086"/>
                  <a:pt x="7511" y="6082"/>
                </a:cubicBezTo>
                <a:cubicBezTo>
                  <a:pt x="7568" y="6049"/>
                  <a:pt x="7616" y="6007"/>
                  <a:pt x="7655" y="5955"/>
                </a:cubicBezTo>
                <a:cubicBezTo>
                  <a:pt x="7670" y="5934"/>
                  <a:pt x="7684" y="5913"/>
                  <a:pt x="7695" y="5892"/>
                </a:cubicBezTo>
                <a:cubicBezTo>
                  <a:pt x="7728" y="5828"/>
                  <a:pt x="7756" y="5734"/>
                  <a:pt x="7746" y="5660"/>
                </a:cubicBezTo>
                <a:cubicBezTo>
                  <a:pt x="7727" y="5520"/>
                  <a:pt x="7698" y="5660"/>
                  <a:pt x="7785" y="5444"/>
                </a:cubicBezTo>
                <a:cubicBezTo>
                  <a:pt x="7806" y="5393"/>
                  <a:pt x="7822" y="5343"/>
                  <a:pt x="7832" y="5287"/>
                </a:cubicBezTo>
                <a:cubicBezTo>
                  <a:pt x="7846" y="5208"/>
                  <a:pt x="7852" y="5106"/>
                  <a:pt x="7777" y="5060"/>
                </a:cubicBezTo>
                <a:cubicBezTo>
                  <a:pt x="7755" y="5047"/>
                  <a:pt x="7741" y="5046"/>
                  <a:pt x="7718" y="5047"/>
                </a:cubicBezTo>
                <a:cubicBezTo>
                  <a:pt x="7700" y="5048"/>
                  <a:pt x="7688" y="5031"/>
                  <a:pt x="7693" y="5015"/>
                </a:cubicBezTo>
                <a:cubicBezTo>
                  <a:pt x="7707" y="4967"/>
                  <a:pt x="7743" y="4908"/>
                  <a:pt x="7751" y="4843"/>
                </a:cubicBezTo>
                <a:cubicBezTo>
                  <a:pt x="7758" y="4788"/>
                  <a:pt x="7769" y="4808"/>
                  <a:pt x="7790" y="4764"/>
                </a:cubicBezTo>
                <a:cubicBezTo>
                  <a:pt x="7823" y="4695"/>
                  <a:pt x="7803" y="4581"/>
                  <a:pt x="7795" y="4511"/>
                </a:cubicBezTo>
                <a:cubicBezTo>
                  <a:pt x="7792" y="4487"/>
                  <a:pt x="7784" y="4448"/>
                  <a:pt x="7778" y="4419"/>
                </a:cubicBezTo>
                <a:cubicBezTo>
                  <a:pt x="7771" y="4386"/>
                  <a:pt x="7763" y="4373"/>
                  <a:pt x="7746" y="4360"/>
                </a:cubicBezTo>
                <a:cubicBezTo>
                  <a:pt x="7738" y="4353"/>
                  <a:pt x="7735" y="4342"/>
                  <a:pt x="7738" y="4332"/>
                </a:cubicBezTo>
                <a:cubicBezTo>
                  <a:pt x="7738" y="4332"/>
                  <a:pt x="7738" y="4331"/>
                  <a:pt x="7739" y="4331"/>
                </a:cubicBezTo>
                <a:cubicBezTo>
                  <a:pt x="7744" y="4316"/>
                  <a:pt x="7760" y="4309"/>
                  <a:pt x="7773" y="4316"/>
                </a:cubicBezTo>
                <a:cubicBezTo>
                  <a:pt x="7800" y="4330"/>
                  <a:pt x="7819" y="4351"/>
                  <a:pt x="7855" y="4350"/>
                </a:cubicBezTo>
                <a:cubicBezTo>
                  <a:pt x="7883" y="4349"/>
                  <a:pt x="7904" y="4332"/>
                  <a:pt x="7916" y="4309"/>
                </a:cubicBezTo>
                <a:cubicBezTo>
                  <a:pt x="7924" y="4294"/>
                  <a:pt x="7944" y="4292"/>
                  <a:pt x="7955" y="4304"/>
                </a:cubicBezTo>
                <a:cubicBezTo>
                  <a:pt x="7985" y="4336"/>
                  <a:pt x="8023" y="4357"/>
                  <a:pt x="8060" y="4307"/>
                </a:cubicBezTo>
                <a:cubicBezTo>
                  <a:pt x="8144" y="4196"/>
                  <a:pt x="8049" y="3937"/>
                  <a:pt x="7901" y="3980"/>
                </a:cubicBezTo>
                <a:cubicBezTo>
                  <a:pt x="7878" y="3988"/>
                  <a:pt x="7868" y="4005"/>
                  <a:pt x="7857" y="4024"/>
                </a:cubicBezTo>
                <a:cubicBezTo>
                  <a:pt x="7857" y="4026"/>
                  <a:pt x="7856" y="4028"/>
                  <a:pt x="7855" y="4029"/>
                </a:cubicBezTo>
                <a:lnTo>
                  <a:pt x="7847" y="4043"/>
                </a:lnTo>
                <a:cubicBezTo>
                  <a:pt x="7844" y="3996"/>
                  <a:pt x="7807" y="3920"/>
                  <a:pt x="7792" y="3865"/>
                </a:cubicBezTo>
                <a:cubicBezTo>
                  <a:pt x="7790" y="3858"/>
                  <a:pt x="7792" y="3851"/>
                  <a:pt x="7796" y="3845"/>
                </a:cubicBezTo>
                <a:cubicBezTo>
                  <a:pt x="7821" y="3810"/>
                  <a:pt x="7852" y="3781"/>
                  <a:pt x="7864" y="3738"/>
                </a:cubicBezTo>
                <a:cubicBezTo>
                  <a:pt x="7868" y="3723"/>
                  <a:pt x="7886" y="3716"/>
                  <a:pt x="7899" y="3724"/>
                </a:cubicBezTo>
                <a:cubicBezTo>
                  <a:pt x="7909" y="3729"/>
                  <a:pt x="7921" y="3732"/>
                  <a:pt x="7942" y="3731"/>
                </a:cubicBezTo>
                <a:cubicBezTo>
                  <a:pt x="8023" y="3726"/>
                  <a:pt x="8039" y="3592"/>
                  <a:pt x="8043" y="3525"/>
                </a:cubicBezTo>
                <a:cubicBezTo>
                  <a:pt x="8046" y="3466"/>
                  <a:pt x="8004" y="3284"/>
                  <a:pt x="7933" y="3249"/>
                </a:cubicBezTo>
                <a:cubicBezTo>
                  <a:pt x="7922" y="3243"/>
                  <a:pt x="7917" y="3229"/>
                  <a:pt x="7922" y="3217"/>
                </a:cubicBezTo>
                <a:cubicBezTo>
                  <a:pt x="7929" y="3203"/>
                  <a:pt x="7936" y="3192"/>
                  <a:pt x="7941" y="3176"/>
                </a:cubicBezTo>
                <a:cubicBezTo>
                  <a:pt x="7953" y="3137"/>
                  <a:pt x="7938" y="3120"/>
                  <a:pt x="7968" y="3102"/>
                </a:cubicBezTo>
                <a:cubicBezTo>
                  <a:pt x="8001" y="3082"/>
                  <a:pt x="8003" y="3099"/>
                  <a:pt x="8016" y="3054"/>
                </a:cubicBezTo>
                <a:cubicBezTo>
                  <a:pt x="8036" y="2981"/>
                  <a:pt x="8022" y="2841"/>
                  <a:pt x="8008" y="2776"/>
                </a:cubicBezTo>
                <a:cubicBezTo>
                  <a:pt x="7990" y="2689"/>
                  <a:pt x="8009" y="2706"/>
                  <a:pt x="8027" y="2669"/>
                </a:cubicBezTo>
                <a:cubicBezTo>
                  <a:pt x="8034" y="2654"/>
                  <a:pt x="8051" y="2649"/>
                  <a:pt x="8064" y="2658"/>
                </a:cubicBezTo>
                <a:cubicBezTo>
                  <a:pt x="8104" y="2687"/>
                  <a:pt x="8164" y="2729"/>
                  <a:pt x="8214" y="2726"/>
                </a:cubicBezTo>
                <a:lnTo>
                  <a:pt x="8214" y="2545"/>
                </a:lnTo>
                <a:cubicBezTo>
                  <a:pt x="8207" y="2540"/>
                  <a:pt x="8200" y="2536"/>
                  <a:pt x="8194" y="2533"/>
                </a:cubicBezTo>
                <a:cubicBezTo>
                  <a:pt x="8102" y="2489"/>
                  <a:pt x="8153" y="2576"/>
                  <a:pt x="8017" y="2403"/>
                </a:cubicBezTo>
                <a:cubicBezTo>
                  <a:pt x="8004" y="2387"/>
                  <a:pt x="7996" y="2377"/>
                  <a:pt x="7978" y="2370"/>
                </a:cubicBezTo>
                <a:cubicBezTo>
                  <a:pt x="7941" y="2354"/>
                  <a:pt x="7898" y="2376"/>
                  <a:pt x="7883" y="2413"/>
                </a:cubicBezTo>
                <a:cubicBezTo>
                  <a:pt x="7883" y="2413"/>
                  <a:pt x="7883" y="2413"/>
                  <a:pt x="7883" y="2414"/>
                </a:cubicBezTo>
                <a:cubicBezTo>
                  <a:pt x="7876" y="2431"/>
                  <a:pt x="7854" y="2435"/>
                  <a:pt x="7841" y="2422"/>
                </a:cubicBezTo>
                <a:cubicBezTo>
                  <a:pt x="7834" y="2414"/>
                  <a:pt x="7825" y="2407"/>
                  <a:pt x="7809" y="2398"/>
                </a:cubicBezTo>
                <a:cubicBezTo>
                  <a:pt x="7801" y="2394"/>
                  <a:pt x="7797" y="2385"/>
                  <a:pt x="7796" y="2377"/>
                </a:cubicBezTo>
                <a:cubicBezTo>
                  <a:pt x="7795" y="2235"/>
                  <a:pt x="7768" y="2230"/>
                  <a:pt x="7749" y="2199"/>
                </a:cubicBezTo>
                <a:cubicBezTo>
                  <a:pt x="7742" y="2188"/>
                  <a:pt x="7746" y="2172"/>
                  <a:pt x="7758" y="2165"/>
                </a:cubicBezTo>
                <a:cubicBezTo>
                  <a:pt x="7821" y="2130"/>
                  <a:pt x="7745" y="2038"/>
                  <a:pt x="7733" y="2018"/>
                </a:cubicBezTo>
                <a:cubicBezTo>
                  <a:pt x="7719" y="1993"/>
                  <a:pt x="7695" y="1956"/>
                  <a:pt x="7675" y="1921"/>
                </a:cubicBezTo>
                <a:cubicBezTo>
                  <a:pt x="7663" y="1900"/>
                  <a:pt x="7686" y="1876"/>
                  <a:pt x="7708" y="1887"/>
                </a:cubicBezTo>
                <a:cubicBezTo>
                  <a:pt x="7745" y="1906"/>
                  <a:pt x="7788" y="1925"/>
                  <a:pt x="7811" y="1926"/>
                </a:cubicBezTo>
                <a:cubicBezTo>
                  <a:pt x="7899" y="1929"/>
                  <a:pt x="7912" y="1834"/>
                  <a:pt x="7856" y="1793"/>
                </a:cubicBezTo>
                <a:cubicBezTo>
                  <a:pt x="7823" y="1769"/>
                  <a:pt x="7740" y="1733"/>
                  <a:pt x="7697" y="1712"/>
                </a:cubicBezTo>
                <a:cubicBezTo>
                  <a:pt x="7580" y="1653"/>
                  <a:pt x="7607" y="1663"/>
                  <a:pt x="7513" y="1663"/>
                </a:cubicBezTo>
                <a:lnTo>
                  <a:pt x="7513" y="1641"/>
                </a:lnTo>
                <a:cubicBezTo>
                  <a:pt x="7572" y="1626"/>
                  <a:pt x="7587" y="1520"/>
                  <a:pt x="7461" y="1475"/>
                </a:cubicBezTo>
                <a:cubicBezTo>
                  <a:pt x="7359" y="1438"/>
                  <a:pt x="7452" y="1499"/>
                  <a:pt x="7236" y="1387"/>
                </a:cubicBezTo>
                <a:cubicBezTo>
                  <a:pt x="7165" y="1350"/>
                  <a:pt x="7138" y="1338"/>
                  <a:pt x="7130" y="1312"/>
                </a:cubicBezTo>
                <a:cubicBezTo>
                  <a:pt x="7126" y="1299"/>
                  <a:pt x="7135" y="1285"/>
                  <a:pt x="7149" y="1281"/>
                </a:cubicBezTo>
                <a:cubicBezTo>
                  <a:pt x="7226" y="1260"/>
                  <a:pt x="7264" y="1166"/>
                  <a:pt x="7185" y="1117"/>
                </a:cubicBezTo>
                <a:cubicBezTo>
                  <a:pt x="7124" y="1080"/>
                  <a:pt x="7033" y="1045"/>
                  <a:pt x="6959" y="1024"/>
                </a:cubicBezTo>
                <a:cubicBezTo>
                  <a:pt x="6895" y="1005"/>
                  <a:pt x="6755" y="955"/>
                  <a:pt x="6724" y="1035"/>
                </a:cubicBezTo>
                <a:cubicBezTo>
                  <a:pt x="6707" y="1077"/>
                  <a:pt x="6741" y="1128"/>
                  <a:pt x="6756" y="1154"/>
                </a:cubicBezTo>
                <a:cubicBezTo>
                  <a:pt x="6760" y="1161"/>
                  <a:pt x="6765" y="1169"/>
                  <a:pt x="6770" y="1176"/>
                </a:cubicBezTo>
                <a:cubicBezTo>
                  <a:pt x="6785" y="1196"/>
                  <a:pt x="6763" y="1223"/>
                  <a:pt x="6740" y="1213"/>
                </a:cubicBezTo>
                <a:lnTo>
                  <a:pt x="6640" y="1169"/>
                </a:lnTo>
                <a:cubicBezTo>
                  <a:pt x="6639" y="1168"/>
                  <a:pt x="6639" y="1168"/>
                  <a:pt x="6639" y="1168"/>
                </a:cubicBezTo>
                <a:cubicBezTo>
                  <a:pt x="6599" y="1148"/>
                  <a:pt x="6494" y="1090"/>
                  <a:pt x="6457" y="1081"/>
                </a:cubicBezTo>
                <a:cubicBezTo>
                  <a:pt x="6459" y="1080"/>
                  <a:pt x="6461" y="1077"/>
                  <a:pt x="6461" y="1078"/>
                </a:cubicBezTo>
                <a:cubicBezTo>
                  <a:pt x="6462" y="1080"/>
                  <a:pt x="6466" y="1074"/>
                  <a:pt x="6469" y="1071"/>
                </a:cubicBezTo>
                <a:cubicBezTo>
                  <a:pt x="6481" y="1061"/>
                  <a:pt x="6486" y="1056"/>
                  <a:pt x="6490" y="1045"/>
                </a:cubicBezTo>
                <a:cubicBezTo>
                  <a:pt x="6494" y="1034"/>
                  <a:pt x="6506" y="1026"/>
                  <a:pt x="6518" y="1029"/>
                </a:cubicBezTo>
                <a:cubicBezTo>
                  <a:pt x="6534" y="1032"/>
                  <a:pt x="6551" y="1033"/>
                  <a:pt x="6569" y="1026"/>
                </a:cubicBezTo>
                <a:cubicBezTo>
                  <a:pt x="6590" y="1017"/>
                  <a:pt x="6606" y="989"/>
                  <a:pt x="6609" y="970"/>
                </a:cubicBezTo>
                <a:cubicBezTo>
                  <a:pt x="6625" y="878"/>
                  <a:pt x="6437" y="841"/>
                  <a:pt x="6431" y="777"/>
                </a:cubicBezTo>
                <a:cubicBezTo>
                  <a:pt x="6428" y="754"/>
                  <a:pt x="6437" y="738"/>
                  <a:pt x="6415" y="708"/>
                </a:cubicBezTo>
                <a:cubicBezTo>
                  <a:pt x="6383" y="665"/>
                  <a:pt x="6286" y="598"/>
                  <a:pt x="6239" y="602"/>
                </a:cubicBezTo>
                <a:cubicBezTo>
                  <a:pt x="6167" y="608"/>
                  <a:pt x="6251" y="639"/>
                  <a:pt x="6119" y="560"/>
                </a:cubicBezTo>
                <a:cubicBezTo>
                  <a:pt x="5900" y="429"/>
                  <a:pt x="5948" y="524"/>
                  <a:pt x="5846" y="470"/>
                </a:cubicBezTo>
                <a:cubicBezTo>
                  <a:pt x="5899" y="359"/>
                  <a:pt x="5793" y="307"/>
                  <a:pt x="5742" y="329"/>
                </a:cubicBezTo>
                <a:cubicBezTo>
                  <a:pt x="5701" y="345"/>
                  <a:pt x="5735" y="360"/>
                  <a:pt x="5672" y="361"/>
                </a:cubicBezTo>
                <a:cubicBezTo>
                  <a:pt x="5523" y="364"/>
                  <a:pt x="5373" y="315"/>
                  <a:pt x="5351" y="411"/>
                </a:cubicBezTo>
                <a:cubicBezTo>
                  <a:pt x="5327" y="399"/>
                  <a:pt x="5304" y="385"/>
                  <a:pt x="5271" y="382"/>
                </a:cubicBezTo>
                <a:cubicBezTo>
                  <a:pt x="5270" y="339"/>
                  <a:pt x="5252" y="321"/>
                  <a:pt x="5234" y="295"/>
                </a:cubicBezTo>
                <a:cubicBezTo>
                  <a:pt x="5386" y="295"/>
                  <a:pt x="5379" y="204"/>
                  <a:pt x="5342" y="158"/>
                </a:cubicBezTo>
                <a:cubicBezTo>
                  <a:pt x="5322" y="134"/>
                  <a:pt x="5286" y="110"/>
                  <a:pt x="5248" y="106"/>
                </a:cubicBezTo>
                <a:cubicBezTo>
                  <a:pt x="5193" y="101"/>
                  <a:pt x="5175" y="134"/>
                  <a:pt x="5154" y="164"/>
                </a:cubicBezTo>
                <a:cubicBezTo>
                  <a:pt x="5101" y="164"/>
                  <a:pt x="4960" y="173"/>
                  <a:pt x="4931" y="218"/>
                </a:cubicBezTo>
                <a:cubicBezTo>
                  <a:pt x="4911" y="249"/>
                  <a:pt x="4919" y="255"/>
                  <a:pt x="4922" y="288"/>
                </a:cubicBezTo>
                <a:cubicBezTo>
                  <a:pt x="4903" y="288"/>
                  <a:pt x="4747" y="280"/>
                  <a:pt x="4743" y="277"/>
                </a:cubicBezTo>
                <a:cubicBezTo>
                  <a:pt x="4711" y="257"/>
                  <a:pt x="4765" y="178"/>
                  <a:pt x="4645" y="178"/>
                </a:cubicBezTo>
                <a:cubicBezTo>
                  <a:pt x="4645" y="105"/>
                  <a:pt x="4616" y="82"/>
                  <a:pt x="4521" y="83"/>
                </a:cubicBezTo>
                <a:cubicBezTo>
                  <a:pt x="4460" y="84"/>
                  <a:pt x="4383" y="107"/>
                  <a:pt x="4342" y="130"/>
                </a:cubicBezTo>
                <a:cubicBezTo>
                  <a:pt x="4295" y="155"/>
                  <a:pt x="4237" y="199"/>
                  <a:pt x="4285" y="262"/>
                </a:cubicBezTo>
                <a:cubicBezTo>
                  <a:pt x="4310" y="294"/>
                  <a:pt x="4413" y="316"/>
                  <a:pt x="4456" y="317"/>
                </a:cubicBezTo>
                <a:lnTo>
                  <a:pt x="4429" y="334"/>
                </a:lnTo>
                <a:cubicBezTo>
                  <a:pt x="4419" y="339"/>
                  <a:pt x="4410" y="344"/>
                  <a:pt x="4399" y="348"/>
                </a:cubicBezTo>
                <a:cubicBezTo>
                  <a:pt x="4363" y="363"/>
                  <a:pt x="4373" y="349"/>
                  <a:pt x="4340" y="361"/>
                </a:cubicBezTo>
                <a:cubicBezTo>
                  <a:pt x="4272" y="385"/>
                  <a:pt x="4355" y="390"/>
                  <a:pt x="4186" y="390"/>
                </a:cubicBezTo>
                <a:cubicBezTo>
                  <a:pt x="4217" y="344"/>
                  <a:pt x="4295" y="276"/>
                  <a:pt x="4217" y="220"/>
                </a:cubicBezTo>
                <a:cubicBezTo>
                  <a:pt x="4152" y="173"/>
                  <a:pt x="4090" y="265"/>
                  <a:pt x="4034" y="280"/>
                </a:cubicBezTo>
                <a:cubicBezTo>
                  <a:pt x="4075" y="202"/>
                  <a:pt x="4200" y="86"/>
                  <a:pt x="4097" y="34"/>
                </a:cubicBezTo>
                <a:cubicBezTo>
                  <a:pt x="4029" y="0"/>
                  <a:pt x="3990" y="77"/>
                  <a:pt x="3961" y="120"/>
                </a:cubicBezTo>
                <a:cubicBezTo>
                  <a:pt x="3919" y="183"/>
                  <a:pt x="3878" y="241"/>
                  <a:pt x="3834" y="307"/>
                </a:cubicBezTo>
                <a:cubicBezTo>
                  <a:pt x="3741" y="446"/>
                  <a:pt x="3807" y="389"/>
                  <a:pt x="3670" y="462"/>
                </a:cubicBezTo>
                <a:cubicBezTo>
                  <a:pt x="3681" y="421"/>
                  <a:pt x="3744" y="361"/>
                  <a:pt x="3698" y="303"/>
                </a:cubicBezTo>
                <a:cubicBezTo>
                  <a:pt x="3685" y="285"/>
                  <a:pt x="3658" y="265"/>
                  <a:pt x="3622" y="275"/>
                </a:cubicBezTo>
                <a:cubicBezTo>
                  <a:pt x="3587" y="286"/>
                  <a:pt x="3591" y="314"/>
                  <a:pt x="3553" y="324"/>
                </a:cubicBezTo>
                <a:cubicBezTo>
                  <a:pt x="3574" y="236"/>
                  <a:pt x="3553" y="162"/>
                  <a:pt x="3519" y="82"/>
                </a:cubicBezTo>
                <a:cubicBezTo>
                  <a:pt x="3506" y="51"/>
                  <a:pt x="3458" y="22"/>
                  <a:pt x="3414" y="46"/>
                </a:cubicBezTo>
                <a:cubicBezTo>
                  <a:pt x="3407" y="50"/>
                  <a:pt x="3382" y="75"/>
                  <a:pt x="3371" y="84"/>
                </a:cubicBezTo>
                <a:cubicBezTo>
                  <a:pt x="3354" y="97"/>
                  <a:pt x="3345" y="109"/>
                  <a:pt x="3328" y="120"/>
                </a:cubicBezTo>
                <a:cubicBezTo>
                  <a:pt x="3323" y="71"/>
                  <a:pt x="3264" y="44"/>
                  <a:pt x="3214" y="72"/>
                </a:cubicBezTo>
                <a:cubicBezTo>
                  <a:pt x="3194" y="82"/>
                  <a:pt x="3175" y="96"/>
                  <a:pt x="3156" y="108"/>
                </a:cubicBezTo>
                <a:cubicBezTo>
                  <a:pt x="3100" y="145"/>
                  <a:pt x="3049" y="192"/>
                  <a:pt x="3009" y="246"/>
                </a:cubicBezTo>
                <a:lnTo>
                  <a:pt x="2934" y="360"/>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4" name="Freeform 300">
            <a:extLst>
              <a:ext uri="{FF2B5EF4-FFF2-40B4-BE49-F238E27FC236}">
                <a16:creationId xmlns:a16="http://schemas.microsoft.com/office/drawing/2014/main" id="{59572027-B17E-44E0-A1FB-0E80712523E8}"/>
              </a:ext>
            </a:extLst>
          </p:cNvPr>
          <p:cNvSpPr>
            <a:spLocks/>
          </p:cNvSpPr>
          <p:nvPr/>
        </p:nvSpPr>
        <p:spPr bwMode="auto">
          <a:xfrm>
            <a:off x="8964613" y="4710113"/>
            <a:ext cx="1563688" cy="2144713"/>
          </a:xfrm>
          <a:custGeom>
            <a:avLst/>
            <a:gdLst>
              <a:gd name="T0" fmla="*/ 3505 w 4107"/>
              <a:gd name="T1" fmla="*/ 5284 h 5633"/>
              <a:gd name="T2" fmla="*/ 3373 w 4107"/>
              <a:gd name="T3" fmla="*/ 5074 h 5633"/>
              <a:gd name="T4" fmla="*/ 3309 w 4107"/>
              <a:gd name="T5" fmla="*/ 5010 h 5633"/>
              <a:gd name="T6" fmla="*/ 3266 w 4107"/>
              <a:gd name="T7" fmla="*/ 4750 h 5633"/>
              <a:gd name="T8" fmla="*/ 3275 w 4107"/>
              <a:gd name="T9" fmla="*/ 4249 h 5633"/>
              <a:gd name="T10" fmla="*/ 3021 w 4107"/>
              <a:gd name="T11" fmla="*/ 4038 h 5633"/>
              <a:gd name="T12" fmla="*/ 2952 w 4107"/>
              <a:gd name="T13" fmla="*/ 3664 h 5633"/>
              <a:gd name="T14" fmla="*/ 3415 w 4107"/>
              <a:gd name="T15" fmla="*/ 3263 h 5633"/>
              <a:gd name="T16" fmla="*/ 3554 w 4107"/>
              <a:gd name="T17" fmla="*/ 3139 h 5633"/>
              <a:gd name="T18" fmla="*/ 3640 w 4107"/>
              <a:gd name="T19" fmla="*/ 3057 h 5633"/>
              <a:gd name="T20" fmla="*/ 3799 w 4107"/>
              <a:gd name="T21" fmla="*/ 2878 h 5633"/>
              <a:gd name="T22" fmla="*/ 4016 w 4107"/>
              <a:gd name="T23" fmla="*/ 2421 h 5633"/>
              <a:gd name="T24" fmla="*/ 4105 w 4107"/>
              <a:gd name="T25" fmla="*/ 1650 h 5633"/>
              <a:gd name="T26" fmla="*/ 3978 w 4107"/>
              <a:gd name="T27" fmla="*/ 1009 h 5633"/>
              <a:gd name="T28" fmla="*/ 3941 w 4107"/>
              <a:gd name="T29" fmla="*/ 949 h 5633"/>
              <a:gd name="T30" fmla="*/ 3637 w 4107"/>
              <a:gd name="T31" fmla="*/ 665 h 5633"/>
              <a:gd name="T32" fmla="*/ 3655 w 4107"/>
              <a:gd name="T33" fmla="*/ 299 h 5633"/>
              <a:gd name="T34" fmla="*/ 3607 w 4107"/>
              <a:gd name="T35" fmla="*/ 330 h 5633"/>
              <a:gd name="T36" fmla="*/ 3599 w 4107"/>
              <a:gd name="T37" fmla="*/ 597 h 5633"/>
              <a:gd name="T38" fmla="*/ 3384 w 4107"/>
              <a:gd name="T39" fmla="*/ 101 h 5633"/>
              <a:gd name="T40" fmla="*/ 3518 w 4107"/>
              <a:gd name="T41" fmla="*/ 410 h 5633"/>
              <a:gd name="T42" fmla="*/ 3522 w 4107"/>
              <a:gd name="T43" fmla="*/ 456 h 5633"/>
              <a:gd name="T44" fmla="*/ 3328 w 4107"/>
              <a:gd name="T45" fmla="*/ 146 h 5633"/>
              <a:gd name="T46" fmla="*/ 3261 w 4107"/>
              <a:gd name="T47" fmla="*/ 160 h 5633"/>
              <a:gd name="T48" fmla="*/ 3360 w 4107"/>
              <a:gd name="T49" fmla="*/ 247 h 5633"/>
              <a:gd name="T50" fmla="*/ 3442 w 4107"/>
              <a:gd name="T51" fmla="*/ 382 h 5633"/>
              <a:gd name="T52" fmla="*/ 3374 w 4107"/>
              <a:gd name="T53" fmla="*/ 325 h 5633"/>
              <a:gd name="T54" fmla="*/ 2532 w 4107"/>
              <a:gd name="T55" fmla="*/ 22 h 5633"/>
              <a:gd name="T56" fmla="*/ 2325 w 4107"/>
              <a:gd name="T57" fmla="*/ 6 h 5633"/>
              <a:gd name="T58" fmla="*/ 2045 w 4107"/>
              <a:gd name="T59" fmla="*/ 0 h 5633"/>
              <a:gd name="T60" fmla="*/ 1576 w 4107"/>
              <a:gd name="T61" fmla="*/ 40 h 5633"/>
              <a:gd name="T62" fmla="*/ 1099 w 4107"/>
              <a:gd name="T63" fmla="*/ 231 h 5633"/>
              <a:gd name="T64" fmla="*/ 785 w 4107"/>
              <a:gd name="T65" fmla="*/ 249 h 5633"/>
              <a:gd name="T66" fmla="*/ 679 w 4107"/>
              <a:gd name="T67" fmla="*/ 363 h 5633"/>
              <a:gd name="T68" fmla="*/ 942 w 4107"/>
              <a:gd name="T69" fmla="*/ 276 h 5633"/>
              <a:gd name="T70" fmla="*/ 979 w 4107"/>
              <a:gd name="T71" fmla="*/ 307 h 5633"/>
              <a:gd name="T72" fmla="*/ 632 w 4107"/>
              <a:gd name="T73" fmla="*/ 482 h 5633"/>
              <a:gd name="T74" fmla="*/ 590 w 4107"/>
              <a:gd name="T75" fmla="*/ 604 h 5633"/>
              <a:gd name="T76" fmla="*/ 664 w 4107"/>
              <a:gd name="T77" fmla="*/ 527 h 5633"/>
              <a:gd name="T78" fmla="*/ 863 w 4107"/>
              <a:gd name="T79" fmla="*/ 399 h 5633"/>
              <a:gd name="T80" fmla="*/ 715 w 4107"/>
              <a:gd name="T81" fmla="*/ 555 h 5633"/>
              <a:gd name="T82" fmla="*/ 366 w 4107"/>
              <a:gd name="T83" fmla="*/ 1225 h 5633"/>
              <a:gd name="T84" fmla="*/ 375 w 4107"/>
              <a:gd name="T85" fmla="*/ 1580 h 5633"/>
              <a:gd name="T86" fmla="*/ 336 w 4107"/>
              <a:gd name="T87" fmla="*/ 1870 h 5633"/>
              <a:gd name="T88" fmla="*/ 237 w 4107"/>
              <a:gd name="T89" fmla="*/ 2433 h 5633"/>
              <a:gd name="T90" fmla="*/ 156 w 4107"/>
              <a:gd name="T91" fmla="*/ 2526 h 5633"/>
              <a:gd name="T92" fmla="*/ 222 w 4107"/>
              <a:gd name="T93" fmla="*/ 2974 h 5633"/>
              <a:gd name="T94" fmla="*/ 317 w 4107"/>
              <a:gd name="T95" fmla="*/ 3271 h 5633"/>
              <a:gd name="T96" fmla="*/ 352 w 4107"/>
              <a:gd name="T97" fmla="*/ 3789 h 5633"/>
              <a:gd name="T98" fmla="*/ 781 w 4107"/>
              <a:gd name="T99" fmla="*/ 4119 h 5633"/>
              <a:gd name="T100" fmla="*/ 1063 w 4107"/>
              <a:gd name="T101" fmla="*/ 4123 h 5633"/>
              <a:gd name="T102" fmla="*/ 1324 w 4107"/>
              <a:gd name="T103" fmla="*/ 4264 h 5633"/>
              <a:gd name="T104" fmla="*/ 1424 w 4107"/>
              <a:gd name="T105" fmla="*/ 4673 h 5633"/>
              <a:gd name="T106" fmla="*/ 1170 w 4107"/>
              <a:gd name="T107" fmla="*/ 5069 h 5633"/>
              <a:gd name="T108" fmla="*/ 981 w 4107"/>
              <a:gd name="T109" fmla="*/ 5262 h 5633"/>
              <a:gd name="T110" fmla="*/ 857 w 4107"/>
              <a:gd name="T111" fmla="*/ 5356 h 5633"/>
              <a:gd name="T112" fmla="*/ 692 w 4107"/>
              <a:gd name="T113" fmla="*/ 5516 h 5633"/>
              <a:gd name="T114" fmla="*/ 3639 w 4107"/>
              <a:gd name="T115" fmla="*/ 5633 h 5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07" h="5633">
                <a:moveTo>
                  <a:pt x="3639" y="5633"/>
                </a:moveTo>
                <a:cubicBezTo>
                  <a:pt x="3621" y="5543"/>
                  <a:pt x="3600" y="5451"/>
                  <a:pt x="3560" y="5369"/>
                </a:cubicBezTo>
                <a:cubicBezTo>
                  <a:pt x="3540" y="5329"/>
                  <a:pt x="3516" y="5305"/>
                  <a:pt x="3505" y="5284"/>
                </a:cubicBezTo>
                <a:cubicBezTo>
                  <a:pt x="3501" y="5276"/>
                  <a:pt x="3500" y="5271"/>
                  <a:pt x="3496" y="5263"/>
                </a:cubicBezTo>
                <a:lnTo>
                  <a:pt x="3476" y="5225"/>
                </a:lnTo>
                <a:cubicBezTo>
                  <a:pt x="3450" y="5174"/>
                  <a:pt x="3412" y="5114"/>
                  <a:pt x="3373" y="5074"/>
                </a:cubicBezTo>
                <a:cubicBezTo>
                  <a:pt x="3367" y="5068"/>
                  <a:pt x="3365" y="5065"/>
                  <a:pt x="3360" y="5059"/>
                </a:cubicBezTo>
                <a:cubicBezTo>
                  <a:pt x="3350" y="5048"/>
                  <a:pt x="3341" y="5042"/>
                  <a:pt x="3330" y="5032"/>
                </a:cubicBezTo>
                <a:cubicBezTo>
                  <a:pt x="3322" y="5024"/>
                  <a:pt x="3312" y="5021"/>
                  <a:pt x="3309" y="5010"/>
                </a:cubicBezTo>
                <a:cubicBezTo>
                  <a:pt x="3304" y="4991"/>
                  <a:pt x="3302" y="4968"/>
                  <a:pt x="3299" y="4948"/>
                </a:cubicBezTo>
                <a:cubicBezTo>
                  <a:pt x="3293" y="4913"/>
                  <a:pt x="3278" y="4820"/>
                  <a:pt x="3255" y="4793"/>
                </a:cubicBezTo>
                <a:cubicBezTo>
                  <a:pt x="3246" y="4782"/>
                  <a:pt x="3223" y="4776"/>
                  <a:pt x="3266" y="4750"/>
                </a:cubicBezTo>
                <a:cubicBezTo>
                  <a:pt x="3273" y="4746"/>
                  <a:pt x="3277" y="4737"/>
                  <a:pt x="3275" y="4728"/>
                </a:cubicBezTo>
                <a:cubicBezTo>
                  <a:pt x="3266" y="4697"/>
                  <a:pt x="3244" y="4625"/>
                  <a:pt x="3239" y="4592"/>
                </a:cubicBezTo>
                <a:cubicBezTo>
                  <a:pt x="3228" y="4515"/>
                  <a:pt x="3259" y="4327"/>
                  <a:pt x="3275" y="4249"/>
                </a:cubicBezTo>
                <a:cubicBezTo>
                  <a:pt x="3281" y="4217"/>
                  <a:pt x="3287" y="4202"/>
                  <a:pt x="3277" y="4167"/>
                </a:cubicBezTo>
                <a:cubicBezTo>
                  <a:pt x="3258" y="4107"/>
                  <a:pt x="3202" y="4073"/>
                  <a:pt x="3143" y="4061"/>
                </a:cubicBezTo>
                <a:cubicBezTo>
                  <a:pt x="3103" y="4053"/>
                  <a:pt x="3059" y="4048"/>
                  <a:pt x="3021" y="4038"/>
                </a:cubicBezTo>
                <a:cubicBezTo>
                  <a:pt x="3007" y="4035"/>
                  <a:pt x="2954" y="4020"/>
                  <a:pt x="2948" y="4014"/>
                </a:cubicBezTo>
                <a:cubicBezTo>
                  <a:pt x="2938" y="4004"/>
                  <a:pt x="2932" y="3861"/>
                  <a:pt x="2932" y="3838"/>
                </a:cubicBezTo>
                <a:cubicBezTo>
                  <a:pt x="2932" y="3794"/>
                  <a:pt x="2934" y="3698"/>
                  <a:pt x="2952" y="3664"/>
                </a:cubicBezTo>
                <a:cubicBezTo>
                  <a:pt x="2980" y="3609"/>
                  <a:pt x="3100" y="3520"/>
                  <a:pt x="3150" y="3478"/>
                </a:cubicBezTo>
                <a:cubicBezTo>
                  <a:pt x="3199" y="3436"/>
                  <a:pt x="3262" y="3392"/>
                  <a:pt x="3309" y="3350"/>
                </a:cubicBezTo>
                <a:lnTo>
                  <a:pt x="3415" y="3263"/>
                </a:lnTo>
                <a:cubicBezTo>
                  <a:pt x="3450" y="3235"/>
                  <a:pt x="3483" y="3204"/>
                  <a:pt x="3517" y="3174"/>
                </a:cubicBezTo>
                <a:cubicBezTo>
                  <a:pt x="3521" y="3170"/>
                  <a:pt x="3524" y="3166"/>
                  <a:pt x="3529" y="3162"/>
                </a:cubicBezTo>
                <a:lnTo>
                  <a:pt x="3554" y="3139"/>
                </a:lnTo>
                <a:cubicBezTo>
                  <a:pt x="3560" y="3133"/>
                  <a:pt x="3562" y="3132"/>
                  <a:pt x="3568" y="3127"/>
                </a:cubicBezTo>
                <a:cubicBezTo>
                  <a:pt x="3585" y="3113"/>
                  <a:pt x="3600" y="3095"/>
                  <a:pt x="3616" y="3079"/>
                </a:cubicBezTo>
                <a:cubicBezTo>
                  <a:pt x="3624" y="3072"/>
                  <a:pt x="3633" y="3066"/>
                  <a:pt x="3640" y="3057"/>
                </a:cubicBezTo>
                <a:cubicBezTo>
                  <a:pt x="3652" y="3041"/>
                  <a:pt x="3695" y="2999"/>
                  <a:pt x="3710" y="2983"/>
                </a:cubicBezTo>
                <a:lnTo>
                  <a:pt x="3733" y="2957"/>
                </a:lnTo>
                <a:cubicBezTo>
                  <a:pt x="3754" y="2930"/>
                  <a:pt x="3779" y="2905"/>
                  <a:pt x="3799" y="2878"/>
                </a:cubicBezTo>
                <a:cubicBezTo>
                  <a:pt x="3806" y="2868"/>
                  <a:pt x="3812" y="2861"/>
                  <a:pt x="3819" y="2851"/>
                </a:cubicBezTo>
                <a:cubicBezTo>
                  <a:pt x="3883" y="2767"/>
                  <a:pt x="3939" y="2673"/>
                  <a:pt x="3973" y="2572"/>
                </a:cubicBezTo>
                <a:cubicBezTo>
                  <a:pt x="3989" y="2524"/>
                  <a:pt x="4003" y="2472"/>
                  <a:pt x="4016" y="2421"/>
                </a:cubicBezTo>
                <a:cubicBezTo>
                  <a:pt x="4068" y="2213"/>
                  <a:pt x="4105" y="1962"/>
                  <a:pt x="4105" y="1742"/>
                </a:cubicBezTo>
                <a:lnTo>
                  <a:pt x="4107" y="1674"/>
                </a:lnTo>
                <a:cubicBezTo>
                  <a:pt x="4107" y="1662"/>
                  <a:pt x="4105" y="1661"/>
                  <a:pt x="4105" y="1650"/>
                </a:cubicBezTo>
                <a:cubicBezTo>
                  <a:pt x="4104" y="1635"/>
                  <a:pt x="4105" y="1619"/>
                  <a:pt x="4105" y="1604"/>
                </a:cubicBezTo>
                <a:cubicBezTo>
                  <a:pt x="4105" y="1544"/>
                  <a:pt x="4095" y="1437"/>
                  <a:pt x="4086" y="1380"/>
                </a:cubicBezTo>
                <a:cubicBezTo>
                  <a:pt x="4068" y="1250"/>
                  <a:pt x="4038" y="1126"/>
                  <a:pt x="3978" y="1009"/>
                </a:cubicBezTo>
                <a:cubicBezTo>
                  <a:pt x="3978" y="1009"/>
                  <a:pt x="3977" y="1009"/>
                  <a:pt x="3977" y="1008"/>
                </a:cubicBezTo>
                <a:lnTo>
                  <a:pt x="3942" y="950"/>
                </a:lnTo>
                <a:cubicBezTo>
                  <a:pt x="3941" y="950"/>
                  <a:pt x="3941" y="949"/>
                  <a:pt x="3941" y="949"/>
                </a:cubicBezTo>
                <a:cubicBezTo>
                  <a:pt x="3887" y="873"/>
                  <a:pt x="3813" y="820"/>
                  <a:pt x="3741" y="763"/>
                </a:cubicBezTo>
                <a:lnTo>
                  <a:pt x="3643" y="685"/>
                </a:lnTo>
                <a:cubicBezTo>
                  <a:pt x="3637" y="681"/>
                  <a:pt x="3634" y="673"/>
                  <a:pt x="3637" y="665"/>
                </a:cubicBezTo>
                <a:cubicBezTo>
                  <a:pt x="3643" y="642"/>
                  <a:pt x="3653" y="618"/>
                  <a:pt x="3658" y="594"/>
                </a:cubicBezTo>
                <a:cubicBezTo>
                  <a:pt x="3665" y="561"/>
                  <a:pt x="3668" y="531"/>
                  <a:pt x="3673" y="498"/>
                </a:cubicBezTo>
                <a:cubicBezTo>
                  <a:pt x="3681" y="442"/>
                  <a:pt x="3669" y="352"/>
                  <a:pt x="3655" y="299"/>
                </a:cubicBezTo>
                <a:cubicBezTo>
                  <a:pt x="3652" y="285"/>
                  <a:pt x="3642" y="274"/>
                  <a:pt x="3626" y="277"/>
                </a:cubicBezTo>
                <a:cubicBezTo>
                  <a:pt x="3612" y="279"/>
                  <a:pt x="3600" y="290"/>
                  <a:pt x="3602" y="307"/>
                </a:cubicBezTo>
                <a:cubicBezTo>
                  <a:pt x="3603" y="312"/>
                  <a:pt x="3606" y="324"/>
                  <a:pt x="3607" y="330"/>
                </a:cubicBezTo>
                <a:cubicBezTo>
                  <a:pt x="3612" y="354"/>
                  <a:pt x="3617" y="377"/>
                  <a:pt x="3618" y="401"/>
                </a:cubicBezTo>
                <a:cubicBezTo>
                  <a:pt x="3621" y="452"/>
                  <a:pt x="3620" y="502"/>
                  <a:pt x="3611" y="553"/>
                </a:cubicBezTo>
                <a:cubicBezTo>
                  <a:pt x="3609" y="565"/>
                  <a:pt x="3606" y="588"/>
                  <a:pt x="3599" y="597"/>
                </a:cubicBezTo>
                <a:cubicBezTo>
                  <a:pt x="3593" y="568"/>
                  <a:pt x="3587" y="495"/>
                  <a:pt x="3581" y="456"/>
                </a:cubicBezTo>
                <a:cubicBezTo>
                  <a:pt x="3560" y="331"/>
                  <a:pt x="3523" y="214"/>
                  <a:pt x="3433" y="124"/>
                </a:cubicBezTo>
                <a:cubicBezTo>
                  <a:pt x="3420" y="110"/>
                  <a:pt x="3405" y="92"/>
                  <a:pt x="3384" y="101"/>
                </a:cubicBezTo>
                <a:cubicBezTo>
                  <a:pt x="3375" y="105"/>
                  <a:pt x="3367" y="113"/>
                  <a:pt x="3366" y="123"/>
                </a:cubicBezTo>
                <a:cubicBezTo>
                  <a:pt x="3365" y="139"/>
                  <a:pt x="3407" y="171"/>
                  <a:pt x="3420" y="188"/>
                </a:cubicBezTo>
                <a:cubicBezTo>
                  <a:pt x="3471" y="254"/>
                  <a:pt x="3500" y="328"/>
                  <a:pt x="3518" y="410"/>
                </a:cubicBezTo>
                <a:cubicBezTo>
                  <a:pt x="3522" y="429"/>
                  <a:pt x="3529" y="460"/>
                  <a:pt x="3529" y="480"/>
                </a:cubicBezTo>
                <a:cubicBezTo>
                  <a:pt x="3522" y="475"/>
                  <a:pt x="3527" y="481"/>
                  <a:pt x="3524" y="470"/>
                </a:cubicBezTo>
                <a:cubicBezTo>
                  <a:pt x="3524" y="467"/>
                  <a:pt x="3523" y="460"/>
                  <a:pt x="3522" y="456"/>
                </a:cubicBezTo>
                <a:cubicBezTo>
                  <a:pt x="3512" y="412"/>
                  <a:pt x="3499" y="370"/>
                  <a:pt x="3479" y="330"/>
                </a:cubicBezTo>
                <a:cubicBezTo>
                  <a:pt x="3464" y="300"/>
                  <a:pt x="3448" y="274"/>
                  <a:pt x="3428" y="247"/>
                </a:cubicBezTo>
                <a:cubicBezTo>
                  <a:pt x="3399" y="208"/>
                  <a:pt x="3367" y="177"/>
                  <a:pt x="3328" y="146"/>
                </a:cubicBezTo>
                <a:cubicBezTo>
                  <a:pt x="3325" y="144"/>
                  <a:pt x="3322" y="142"/>
                  <a:pt x="3319" y="140"/>
                </a:cubicBezTo>
                <a:cubicBezTo>
                  <a:pt x="3315" y="137"/>
                  <a:pt x="3314" y="136"/>
                  <a:pt x="3309" y="133"/>
                </a:cubicBezTo>
                <a:cubicBezTo>
                  <a:pt x="3269" y="105"/>
                  <a:pt x="3254" y="141"/>
                  <a:pt x="3261" y="160"/>
                </a:cubicBezTo>
                <a:cubicBezTo>
                  <a:pt x="3264" y="168"/>
                  <a:pt x="3270" y="171"/>
                  <a:pt x="3277" y="176"/>
                </a:cubicBezTo>
                <a:cubicBezTo>
                  <a:pt x="3306" y="195"/>
                  <a:pt x="3313" y="205"/>
                  <a:pt x="3334" y="221"/>
                </a:cubicBezTo>
                <a:cubicBezTo>
                  <a:pt x="3343" y="228"/>
                  <a:pt x="3352" y="237"/>
                  <a:pt x="3360" y="247"/>
                </a:cubicBezTo>
                <a:cubicBezTo>
                  <a:pt x="3368" y="257"/>
                  <a:pt x="3377" y="268"/>
                  <a:pt x="3385" y="279"/>
                </a:cubicBezTo>
                <a:cubicBezTo>
                  <a:pt x="3408" y="309"/>
                  <a:pt x="3412" y="319"/>
                  <a:pt x="3421" y="335"/>
                </a:cubicBezTo>
                <a:cubicBezTo>
                  <a:pt x="3426" y="342"/>
                  <a:pt x="3441" y="374"/>
                  <a:pt x="3442" y="382"/>
                </a:cubicBezTo>
                <a:cubicBezTo>
                  <a:pt x="3433" y="377"/>
                  <a:pt x="3433" y="376"/>
                  <a:pt x="3426" y="369"/>
                </a:cubicBezTo>
                <a:lnTo>
                  <a:pt x="3392" y="339"/>
                </a:lnTo>
                <a:cubicBezTo>
                  <a:pt x="3386" y="334"/>
                  <a:pt x="3381" y="329"/>
                  <a:pt x="3374" y="325"/>
                </a:cubicBezTo>
                <a:cubicBezTo>
                  <a:pt x="3315" y="277"/>
                  <a:pt x="3250" y="233"/>
                  <a:pt x="3182" y="199"/>
                </a:cubicBezTo>
                <a:cubicBezTo>
                  <a:pt x="3030" y="124"/>
                  <a:pt x="2937" y="92"/>
                  <a:pt x="2752" y="54"/>
                </a:cubicBezTo>
                <a:cubicBezTo>
                  <a:pt x="2682" y="40"/>
                  <a:pt x="2607" y="31"/>
                  <a:pt x="2532" y="22"/>
                </a:cubicBezTo>
                <a:lnTo>
                  <a:pt x="2416" y="11"/>
                </a:lnTo>
                <a:cubicBezTo>
                  <a:pt x="2396" y="9"/>
                  <a:pt x="2374" y="9"/>
                  <a:pt x="2356" y="7"/>
                </a:cubicBezTo>
                <a:cubicBezTo>
                  <a:pt x="2346" y="5"/>
                  <a:pt x="2335" y="7"/>
                  <a:pt x="2325" y="6"/>
                </a:cubicBezTo>
                <a:cubicBezTo>
                  <a:pt x="2303" y="3"/>
                  <a:pt x="2245" y="1"/>
                  <a:pt x="2187" y="0"/>
                </a:cubicBezTo>
                <a:lnTo>
                  <a:pt x="2051" y="0"/>
                </a:lnTo>
                <a:cubicBezTo>
                  <a:pt x="2049" y="0"/>
                  <a:pt x="2047" y="0"/>
                  <a:pt x="2045" y="0"/>
                </a:cubicBezTo>
                <a:cubicBezTo>
                  <a:pt x="2009" y="5"/>
                  <a:pt x="1960" y="0"/>
                  <a:pt x="1921" y="4"/>
                </a:cubicBezTo>
                <a:lnTo>
                  <a:pt x="1745" y="17"/>
                </a:lnTo>
                <a:cubicBezTo>
                  <a:pt x="1691" y="24"/>
                  <a:pt x="1630" y="31"/>
                  <a:pt x="1576" y="40"/>
                </a:cubicBezTo>
                <a:cubicBezTo>
                  <a:pt x="1523" y="49"/>
                  <a:pt x="1470" y="58"/>
                  <a:pt x="1420" y="74"/>
                </a:cubicBezTo>
                <a:cubicBezTo>
                  <a:pt x="1345" y="97"/>
                  <a:pt x="1226" y="154"/>
                  <a:pt x="1161" y="197"/>
                </a:cubicBezTo>
                <a:cubicBezTo>
                  <a:pt x="1151" y="204"/>
                  <a:pt x="1111" y="232"/>
                  <a:pt x="1099" y="231"/>
                </a:cubicBezTo>
                <a:lnTo>
                  <a:pt x="1070" y="228"/>
                </a:lnTo>
                <a:cubicBezTo>
                  <a:pt x="1052" y="226"/>
                  <a:pt x="971" y="221"/>
                  <a:pt x="950" y="223"/>
                </a:cubicBezTo>
                <a:cubicBezTo>
                  <a:pt x="888" y="228"/>
                  <a:pt x="846" y="231"/>
                  <a:pt x="785" y="249"/>
                </a:cubicBezTo>
                <a:cubicBezTo>
                  <a:pt x="738" y="263"/>
                  <a:pt x="696" y="284"/>
                  <a:pt x="658" y="313"/>
                </a:cubicBezTo>
                <a:cubicBezTo>
                  <a:pt x="647" y="321"/>
                  <a:pt x="629" y="331"/>
                  <a:pt x="637" y="349"/>
                </a:cubicBezTo>
                <a:cubicBezTo>
                  <a:pt x="643" y="363"/>
                  <a:pt x="662" y="374"/>
                  <a:pt x="679" y="363"/>
                </a:cubicBezTo>
                <a:lnTo>
                  <a:pt x="716" y="337"/>
                </a:lnTo>
                <a:cubicBezTo>
                  <a:pt x="770" y="303"/>
                  <a:pt x="850" y="279"/>
                  <a:pt x="912" y="278"/>
                </a:cubicBezTo>
                <a:cubicBezTo>
                  <a:pt x="925" y="278"/>
                  <a:pt x="929" y="276"/>
                  <a:pt x="942" y="276"/>
                </a:cubicBezTo>
                <a:lnTo>
                  <a:pt x="1035" y="278"/>
                </a:lnTo>
                <a:cubicBezTo>
                  <a:pt x="1031" y="284"/>
                  <a:pt x="1018" y="291"/>
                  <a:pt x="1011" y="297"/>
                </a:cubicBezTo>
                <a:cubicBezTo>
                  <a:pt x="1002" y="304"/>
                  <a:pt x="991" y="304"/>
                  <a:pt x="979" y="307"/>
                </a:cubicBezTo>
                <a:cubicBezTo>
                  <a:pt x="910" y="321"/>
                  <a:pt x="848" y="345"/>
                  <a:pt x="787" y="376"/>
                </a:cubicBezTo>
                <a:cubicBezTo>
                  <a:pt x="749" y="394"/>
                  <a:pt x="713" y="419"/>
                  <a:pt x="680" y="443"/>
                </a:cubicBezTo>
                <a:lnTo>
                  <a:pt x="632" y="482"/>
                </a:lnTo>
                <a:cubicBezTo>
                  <a:pt x="618" y="496"/>
                  <a:pt x="601" y="509"/>
                  <a:pt x="588" y="525"/>
                </a:cubicBezTo>
                <a:cubicBezTo>
                  <a:pt x="577" y="539"/>
                  <a:pt x="554" y="557"/>
                  <a:pt x="549" y="573"/>
                </a:cubicBezTo>
                <a:cubicBezTo>
                  <a:pt x="541" y="596"/>
                  <a:pt x="570" y="622"/>
                  <a:pt x="590" y="604"/>
                </a:cubicBezTo>
                <a:cubicBezTo>
                  <a:pt x="601" y="594"/>
                  <a:pt x="609" y="581"/>
                  <a:pt x="619" y="570"/>
                </a:cubicBezTo>
                <a:cubicBezTo>
                  <a:pt x="624" y="565"/>
                  <a:pt x="627" y="562"/>
                  <a:pt x="631" y="558"/>
                </a:cubicBezTo>
                <a:lnTo>
                  <a:pt x="664" y="527"/>
                </a:lnTo>
                <a:cubicBezTo>
                  <a:pt x="669" y="522"/>
                  <a:pt x="671" y="520"/>
                  <a:pt x="676" y="516"/>
                </a:cubicBezTo>
                <a:cubicBezTo>
                  <a:pt x="717" y="485"/>
                  <a:pt x="728" y="472"/>
                  <a:pt x="777" y="443"/>
                </a:cubicBezTo>
                <a:cubicBezTo>
                  <a:pt x="805" y="426"/>
                  <a:pt x="833" y="411"/>
                  <a:pt x="863" y="399"/>
                </a:cubicBezTo>
                <a:cubicBezTo>
                  <a:pt x="871" y="395"/>
                  <a:pt x="886" y="388"/>
                  <a:pt x="895" y="386"/>
                </a:cubicBezTo>
                <a:cubicBezTo>
                  <a:pt x="888" y="396"/>
                  <a:pt x="874" y="406"/>
                  <a:pt x="865" y="413"/>
                </a:cubicBezTo>
                <a:cubicBezTo>
                  <a:pt x="813" y="457"/>
                  <a:pt x="761" y="505"/>
                  <a:pt x="715" y="555"/>
                </a:cubicBezTo>
                <a:cubicBezTo>
                  <a:pt x="640" y="636"/>
                  <a:pt x="568" y="723"/>
                  <a:pt x="511" y="818"/>
                </a:cubicBezTo>
                <a:cubicBezTo>
                  <a:pt x="449" y="923"/>
                  <a:pt x="401" y="1029"/>
                  <a:pt x="377" y="1149"/>
                </a:cubicBezTo>
                <a:lnTo>
                  <a:pt x="366" y="1225"/>
                </a:lnTo>
                <a:cubicBezTo>
                  <a:pt x="356" y="1297"/>
                  <a:pt x="363" y="1371"/>
                  <a:pt x="375" y="1442"/>
                </a:cubicBezTo>
                <a:cubicBezTo>
                  <a:pt x="380" y="1474"/>
                  <a:pt x="381" y="1491"/>
                  <a:pt x="377" y="1523"/>
                </a:cubicBezTo>
                <a:lnTo>
                  <a:pt x="375" y="1580"/>
                </a:lnTo>
                <a:cubicBezTo>
                  <a:pt x="375" y="1630"/>
                  <a:pt x="359" y="1736"/>
                  <a:pt x="338" y="1775"/>
                </a:cubicBezTo>
                <a:cubicBezTo>
                  <a:pt x="328" y="1793"/>
                  <a:pt x="325" y="1792"/>
                  <a:pt x="326" y="1820"/>
                </a:cubicBezTo>
                <a:cubicBezTo>
                  <a:pt x="326" y="1834"/>
                  <a:pt x="332" y="1858"/>
                  <a:pt x="336" y="1870"/>
                </a:cubicBezTo>
                <a:cubicBezTo>
                  <a:pt x="354" y="1931"/>
                  <a:pt x="375" y="1987"/>
                  <a:pt x="389" y="2050"/>
                </a:cubicBezTo>
                <a:cubicBezTo>
                  <a:pt x="418" y="2186"/>
                  <a:pt x="379" y="2260"/>
                  <a:pt x="303" y="2354"/>
                </a:cubicBezTo>
                <a:cubicBezTo>
                  <a:pt x="282" y="2381"/>
                  <a:pt x="261" y="2408"/>
                  <a:pt x="237" y="2433"/>
                </a:cubicBezTo>
                <a:lnTo>
                  <a:pt x="183" y="2495"/>
                </a:lnTo>
                <a:cubicBezTo>
                  <a:pt x="178" y="2501"/>
                  <a:pt x="174" y="2505"/>
                  <a:pt x="169" y="2511"/>
                </a:cubicBezTo>
                <a:cubicBezTo>
                  <a:pt x="164" y="2517"/>
                  <a:pt x="161" y="2520"/>
                  <a:pt x="156" y="2526"/>
                </a:cubicBezTo>
                <a:cubicBezTo>
                  <a:pt x="89" y="2611"/>
                  <a:pt x="0" y="2718"/>
                  <a:pt x="70" y="2830"/>
                </a:cubicBezTo>
                <a:cubicBezTo>
                  <a:pt x="96" y="2870"/>
                  <a:pt x="166" y="2917"/>
                  <a:pt x="213" y="2921"/>
                </a:cubicBezTo>
                <a:cubicBezTo>
                  <a:pt x="215" y="2938"/>
                  <a:pt x="220" y="2955"/>
                  <a:pt x="222" y="2974"/>
                </a:cubicBezTo>
                <a:cubicBezTo>
                  <a:pt x="227" y="3035"/>
                  <a:pt x="228" y="3081"/>
                  <a:pt x="210" y="3139"/>
                </a:cubicBezTo>
                <a:cubicBezTo>
                  <a:pt x="190" y="3205"/>
                  <a:pt x="248" y="3271"/>
                  <a:pt x="285" y="3271"/>
                </a:cubicBezTo>
                <a:cubicBezTo>
                  <a:pt x="296" y="3271"/>
                  <a:pt x="307" y="3271"/>
                  <a:pt x="317" y="3271"/>
                </a:cubicBezTo>
                <a:cubicBezTo>
                  <a:pt x="312" y="3290"/>
                  <a:pt x="247" y="3354"/>
                  <a:pt x="285" y="3431"/>
                </a:cubicBezTo>
                <a:cubicBezTo>
                  <a:pt x="304" y="3470"/>
                  <a:pt x="324" y="3490"/>
                  <a:pt x="339" y="3538"/>
                </a:cubicBezTo>
                <a:cubicBezTo>
                  <a:pt x="360" y="3601"/>
                  <a:pt x="335" y="3684"/>
                  <a:pt x="352" y="3789"/>
                </a:cubicBezTo>
                <a:cubicBezTo>
                  <a:pt x="366" y="3873"/>
                  <a:pt x="403" y="3950"/>
                  <a:pt x="466" y="4000"/>
                </a:cubicBezTo>
                <a:cubicBezTo>
                  <a:pt x="509" y="4034"/>
                  <a:pt x="553" y="4057"/>
                  <a:pt x="605" y="4077"/>
                </a:cubicBezTo>
                <a:cubicBezTo>
                  <a:pt x="661" y="4098"/>
                  <a:pt x="720" y="4112"/>
                  <a:pt x="781" y="4119"/>
                </a:cubicBezTo>
                <a:cubicBezTo>
                  <a:pt x="797" y="4120"/>
                  <a:pt x="812" y="4121"/>
                  <a:pt x="828" y="4124"/>
                </a:cubicBezTo>
                <a:cubicBezTo>
                  <a:pt x="858" y="4128"/>
                  <a:pt x="961" y="4132"/>
                  <a:pt x="985" y="4128"/>
                </a:cubicBezTo>
                <a:lnTo>
                  <a:pt x="1063" y="4123"/>
                </a:lnTo>
                <a:cubicBezTo>
                  <a:pt x="1070" y="4123"/>
                  <a:pt x="1085" y="4121"/>
                  <a:pt x="1089" y="4121"/>
                </a:cubicBezTo>
                <a:cubicBezTo>
                  <a:pt x="1097" y="4121"/>
                  <a:pt x="1115" y="4134"/>
                  <a:pt x="1124" y="4139"/>
                </a:cubicBezTo>
                <a:cubicBezTo>
                  <a:pt x="1183" y="4171"/>
                  <a:pt x="1267" y="4225"/>
                  <a:pt x="1324" y="4264"/>
                </a:cubicBezTo>
                <a:cubicBezTo>
                  <a:pt x="1338" y="4273"/>
                  <a:pt x="1342" y="4277"/>
                  <a:pt x="1351" y="4291"/>
                </a:cubicBezTo>
                <a:cubicBezTo>
                  <a:pt x="1399" y="4365"/>
                  <a:pt x="1423" y="4543"/>
                  <a:pt x="1440" y="4638"/>
                </a:cubicBezTo>
                <a:cubicBezTo>
                  <a:pt x="1443" y="4656"/>
                  <a:pt x="1435" y="4660"/>
                  <a:pt x="1424" y="4673"/>
                </a:cubicBezTo>
                <a:cubicBezTo>
                  <a:pt x="1358" y="4756"/>
                  <a:pt x="1278" y="4874"/>
                  <a:pt x="1227" y="4964"/>
                </a:cubicBezTo>
                <a:cubicBezTo>
                  <a:pt x="1213" y="4987"/>
                  <a:pt x="1200" y="5010"/>
                  <a:pt x="1188" y="5034"/>
                </a:cubicBezTo>
                <a:cubicBezTo>
                  <a:pt x="1182" y="5046"/>
                  <a:pt x="1176" y="5056"/>
                  <a:pt x="1170" y="5069"/>
                </a:cubicBezTo>
                <a:cubicBezTo>
                  <a:pt x="1155" y="5101"/>
                  <a:pt x="1140" y="5133"/>
                  <a:pt x="1129" y="5166"/>
                </a:cubicBezTo>
                <a:cubicBezTo>
                  <a:pt x="1120" y="5190"/>
                  <a:pt x="1120" y="5182"/>
                  <a:pt x="1083" y="5201"/>
                </a:cubicBezTo>
                <a:cubicBezTo>
                  <a:pt x="1047" y="5218"/>
                  <a:pt x="1013" y="5240"/>
                  <a:pt x="981" y="5262"/>
                </a:cubicBezTo>
                <a:lnTo>
                  <a:pt x="888" y="5330"/>
                </a:lnTo>
                <a:cubicBezTo>
                  <a:pt x="882" y="5335"/>
                  <a:pt x="878" y="5338"/>
                  <a:pt x="872" y="5343"/>
                </a:cubicBezTo>
                <a:cubicBezTo>
                  <a:pt x="867" y="5348"/>
                  <a:pt x="863" y="5351"/>
                  <a:pt x="857" y="5356"/>
                </a:cubicBezTo>
                <a:lnTo>
                  <a:pt x="829" y="5380"/>
                </a:lnTo>
                <a:cubicBezTo>
                  <a:pt x="793" y="5415"/>
                  <a:pt x="751" y="5448"/>
                  <a:pt x="719" y="5487"/>
                </a:cubicBezTo>
                <a:cubicBezTo>
                  <a:pt x="711" y="5498"/>
                  <a:pt x="701" y="5504"/>
                  <a:pt x="692" y="5516"/>
                </a:cubicBezTo>
                <a:cubicBezTo>
                  <a:pt x="688" y="5521"/>
                  <a:pt x="685" y="5524"/>
                  <a:pt x="680" y="5529"/>
                </a:cubicBezTo>
                <a:cubicBezTo>
                  <a:pt x="656" y="5553"/>
                  <a:pt x="622" y="5595"/>
                  <a:pt x="593" y="5633"/>
                </a:cubicBezTo>
                <a:lnTo>
                  <a:pt x="3639" y="5633"/>
                </a:lnTo>
                <a:close/>
              </a:path>
            </a:pathLst>
          </a:custGeom>
          <a:solidFill>
            <a:srgbClr val="F5F6F6"/>
          </a:solidFill>
          <a:ln w="9525">
            <a:noFill/>
            <a:round/>
            <a:headEnd/>
            <a:tailEnd/>
          </a:ln>
        </p:spPr>
        <p:txBody>
          <a:bodyPr vert="horz" wrap="square" lIns="91440" tIns="45720" rIns="91440" bIns="45720" numCol="1" anchor="t" anchorCtr="0" compatLnSpc="1">
            <a:prstTxWarp prst="textNoShape">
              <a:avLst/>
            </a:prstTxWarp>
          </a:bodyPr>
          <a:lstStyle/>
          <a:p>
            <a:endParaRPr lang="pt-BR"/>
          </a:p>
        </p:txBody>
      </p:sp>
      <p:sp>
        <p:nvSpPr>
          <p:cNvPr id="135" name="Freeform 5">
            <a:extLst>
              <a:ext uri="{FF2B5EF4-FFF2-40B4-BE49-F238E27FC236}">
                <a16:creationId xmlns:a16="http://schemas.microsoft.com/office/drawing/2014/main" id="{151B4122-556C-4627-8E75-AC57AB0ED9DD}"/>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6" name="Freeform 5">
            <a:extLst>
              <a:ext uri="{FF2B5EF4-FFF2-40B4-BE49-F238E27FC236}">
                <a16:creationId xmlns:a16="http://schemas.microsoft.com/office/drawing/2014/main" id="{FEDCE77E-2646-46ED-BED5-2C2B10BF5E01}"/>
              </a:ext>
            </a:extLst>
          </p:cNvPr>
          <p:cNvSpPr>
            <a:spLocks noEditPoints="1"/>
          </p:cNvSpPr>
          <p:nvPr/>
        </p:nvSpPr>
        <p:spPr bwMode="auto">
          <a:xfrm>
            <a:off x="481807" y="2913064"/>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7" name="Freeform 5">
            <a:extLst>
              <a:ext uri="{FF2B5EF4-FFF2-40B4-BE49-F238E27FC236}">
                <a16:creationId xmlns:a16="http://schemas.microsoft.com/office/drawing/2014/main" id="{D3D728D5-FF7C-4B68-8DB4-B9976D209B83}"/>
              </a:ext>
            </a:extLst>
          </p:cNvPr>
          <p:cNvSpPr>
            <a:spLocks noEditPoints="1"/>
          </p:cNvSpPr>
          <p:nvPr/>
        </p:nvSpPr>
        <p:spPr bwMode="auto">
          <a:xfrm>
            <a:off x="489744" y="435768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8" name="Freeform 5">
            <a:extLst>
              <a:ext uri="{FF2B5EF4-FFF2-40B4-BE49-F238E27FC236}">
                <a16:creationId xmlns:a16="http://schemas.microsoft.com/office/drawing/2014/main" id="{495FFF1D-A0CC-44C2-8890-86E17ACE5976}"/>
              </a:ext>
            </a:extLst>
          </p:cNvPr>
          <p:cNvSpPr>
            <a:spLocks noEditPoints="1"/>
          </p:cNvSpPr>
          <p:nvPr/>
        </p:nvSpPr>
        <p:spPr bwMode="auto">
          <a:xfrm>
            <a:off x="487363" y="5867865"/>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39" name="Freeform 5">
            <a:extLst>
              <a:ext uri="{FF2B5EF4-FFF2-40B4-BE49-F238E27FC236}">
                <a16:creationId xmlns:a16="http://schemas.microsoft.com/office/drawing/2014/main" id="{8896EADC-2643-4257-8528-9ED9E2CDC736}"/>
              </a:ext>
            </a:extLst>
          </p:cNvPr>
          <p:cNvSpPr>
            <a:spLocks noEditPoints="1"/>
          </p:cNvSpPr>
          <p:nvPr/>
        </p:nvSpPr>
        <p:spPr bwMode="auto">
          <a:xfrm>
            <a:off x="487363" y="1582738"/>
            <a:ext cx="190500" cy="192088"/>
          </a:xfrm>
          <a:custGeom>
            <a:avLst/>
            <a:gdLst>
              <a:gd name="T0" fmla="*/ 448 w 500"/>
              <a:gd name="T1" fmla="*/ 162 h 503"/>
              <a:gd name="T2" fmla="*/ 462 w 500"/>
              <a:gd name="T3" fmla="*/ 293 h 503"/>
              <a:gd name="T4" fmla="*/ 421 w 500"/>
              <a:gd name="T5" fmla="*/ 381 h 503"/>
              <a:gd name="T6" fmla="*/ 276 w 500"/>
              <a:gd name="T7" fmla="*/ 465 h 503"/>
              <a:gd name="T8" fmla="*/ 114 w 500"/>
              <a:gd name="T9" fmla="*/ 419 h 503"/>
              <a:gd name="T10" fmla="*/ 74 w 500"/>
              <a:gd name="T11" fmla="*/ 379 h 503"/>
              <a:gd name="T12" fmla="*/ 33 w 500"/>
              <a:gd name="T13" fmla="*/ 274 h 503"/>
              <a:gd name="T14" fmla="*/ 71 w 500"/>
              <a:gd name="T15" fmla="*/ 126 h 503"/>
              <a:gd name="T16" fmla="*/ 183 w 500"/>
              <a:gd name="T17" fmla="*/ 45 h 503"/>
              <a:gd name="T18" fmla="*/ 286 w 500"/>
              <a:gd name="T19" fmla="*/ 38 h 503"/>
              <a:gd name="T20" fmla="*/ 338 w 500"/>
              <a:gd name="T21" fmla="*/ 60 h 503"/>
              <a:gd name="T22" fmla="*/ 312 w 500"/>
              <a:gd name="T23" fmla="*/ 88 h 503"/>
              <a:gd name="T24" fmla="*/ 310 w 500"/>
              <a:gd name="T25" fmla="*/ 148 h 503"/>
              <a:gd name="T26" fmla="*/ 267 w 500"/>
              <a:gd name="T27" fmla="*/ 136 h 503"/>
              <a:gd name="T28" fmla="*/ 164 w 500"/>
              <a:gd name="T29" fmla="*/ 174 h 503"/>
              <a:gd name="T30" fmla="*/ 140 w 500"/>
              <a:gd name="T31" fmla="*/ 212 h 503"/>
              <a:gd name="T32" fmla="*/ 183 w 500"/>
              <a:gd name="T33" fmla="*/ 345 h 503"/>
              <a:gd name="T34" fmla="*/ 302 w 500"/>
              <a:gd name="T35" fmla="*/ 355 h 503"/>
              <a:gd name="T36" fmla="*/ 333 w 500"/>
              <a:gd name="T37" fmla="*/ 331 h 503"/>
              <a:gd name="T38" fmla="*/ 362 w 500"/>
              <a:gd name="T39" fmla="*/ 279 h 503"/>
              <a:gd name="T40" fmla="*/ 355 w 500"/>
              <a:gd name="T41" fmla="*/ 205 h 503"/>
              <a:gd name="T42" fmla="*/ 376 w 500"/>
              <a:gd name="T43" fmla="*/ 191 h 503"/>
              <a:gd name="T44" fmla="*/ 424 w 500"/>
              <a:gd name="T45" fmla="*/ 179 h 503"/>
              <a:gd name="T46" fmla="*/ 305 w 500"/>
              <a:gd name="T47" fmla="*/ 222 h 503"/>
              <a:gd name="T48" fmla="*/ 329 w 500"/>
              <a:gd name="T49" fmla="*/ 231 h 503"/>
              <a:gd name="T50" fmla="*/ 298 w 500"/>
              <a:gd name="T51" fmla="*/ 317 h 503"/>
              <a:gd name="T52" fmla="*/ 207 w 500"/>
              <a:gd name="T53" fmla="*/ 322 h 503"/>
              <a:gd name="T54" fmla="*/ 171 w 500"/>
              <a:gd name="T55" fmla="*/ 229 h 503"/>
              <a:gd name="T56" fmla="*/ 245 w 500"/>
              <a:gd name="T57" fmla="*/ 169 h 503"/>
              <a:gd name="T58" fmla="*/ 290 w 500"/>
              <a:gd name="T59" fmla="*/ 186 h 503"/>
              <a:gd name="T60" fmla="*/ 241 w 500"/>
              <a:gd name="T61" fmla="*/ 236 h 503"/>
              <a:gd name="T62" fmla="*/ 248 w 500"/>
              <a:gd name="T63" fmla="*/ 269 h 503"/>
              <a:gd name="T64" fmla="*/ 283 w 500"/>
              <a:gd name="T65" fmla="*/ 243 h 503"/>
              <a:gd name="T66" fmla="*/ 355 w 500"/>
              <a:gd name="T67" fmla="*/ 93 h 503"/>
              <a:gd name="T68" fmla="*/ 388 w 500"/>
              <a:gd name="T69" fmla="*/ 62 h 503"/>
              <a:gd name="T70" fmla="*/ 393 w 500"/>
              <a:gd name="T71" fmla="*/ 107 h 503"/>
              <a:gd name="T72" fmla="*/ 407 w 500"/>
              <a:gd name="T73" fmla="*/ 148 h 503"/>
              <a:gd name="T74" fmla="*/ 345 w 500"/>
              <a:gd name="T75" fmla="*/ 153 h 503"/>
              <a:gd name="T76" fmla="*/ 498 w 500"/>
              <a:gd name="T77" fmla="*/ 105 h 503"/>
              <a:gd name="T78" fmla="*/ 483 w 500"/>
              <a:gd name="T79" fmla="*/ 79 h 503"/>
              <a:gd name="T80" fmla="*/ 424 w 500"/>
              <a:gd name="T81" fmla="*/ 29 h 503"/>
              <a:gd name="T82" fmla="*/ 398 w 500"/>
              <a:gd name="T83" fmla="*/ 3 h 503"/>
              <a:gd name="T84" fmla="*/ 367 w 500"/>
              <a:gd name="T85" fmla="*/ 29 h 503"/>
              <a:gd name="T86" fmla="*/ 198 w 500"/>
              <a:gd name="T87" fmla="*/ 5 h 503"/>
              <a:gd name="T88" fmla="*/ 74 w 500"/>
              <a:gd name="T89" fmla="*/ 72 h 503"/>
              <a:gd name="T90" fmla="*/ 24 w 500"/>
              <a:gd name="T91" fmla="*/ 141 h 503"/>
              <a:gd name="T92" fmla="*/ 10 w 500"/>
              <a:gd name="T93" fmla="*/ 326 h 503"/>
              <a:gd name="T94" fmla="*/ 81 w 500"/>
              <a:gd name="T95" fmla="*/ 438 h 503"/>
              <a:gd name="T96" fmla="*/ 224 w 500"/>
              <a:gd name="T97" fmla="*/ 500 h 503"/>
              <a:gd name="T98" fmla="*/ 381 w 500"/>
              <a:gd name="T99" fmla="*/ 465 h 503"/>
              <a:gd name="T100" fmla="*/ 448 w 500"/>
              <a:gd name="T101" fmla="*/ 405 h 503"/>
              <a:gd name="T102" fmla="*/ 500 w 500"/>
              <a:gd name="T103" fmla="*/ 269 h 503"/>
              <a:gd name="T104" fmla="*/ 486 w 500"/>
              <a:gd name="T105" fmla="*/ 169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00" h="503">
                <a:moveTo>
                  <a:pt x="431" y="174"/>
                </a:moveTo>
                <a:lnTo>
                  <a:pt x="438" y="167"/>
                </a:lnTo>
                <a:lnTo>
                  <a:pt x="443" y="162"/>
                </a:lnTo>
                <a:lnTo>
                  <a:pt x="445" y="160"/>
                </a:lnTo>
                <a:lnTo>
                  <a:pt x="448" y="162"/>
                </a:lnTo>
                <a:lnTo>
                  <a:pt x="452" y="176"/>
                </a:lnTo>
                <a:lnTo>
                  <a:pt x="460" y="198"/>
                </a:lnTo>
                <a:lnTo>
                  <a:pt x="464" y="229"/>
                </a:lnTo>
                <a:lnTo>
                  <a:pt x="467" y="262"/>
                </a:lnTo>
                <a:lnTo>
                  <a:pt x="462" y="293"/>
                </a:lnTo>
                <a:lnTo>
                  <a:pt x="455" y="322"/>
                </a:lnTo>
                <a:lnTo>
                  <a:pt x="443" y="348"/>
                </a:lnTo>
                <a:lnTo>
                  <a:pt x="431" y="369"/>
                </a:lnTo>
                <a:lnTo>
                  <a:pt x="426" y="376"/>
                </a:lnTo>
                <a:lnTo>
                  <a:pt x="421" y="381"/>
                </a:lnTo>
                <a:lnTo>
                  <a:pt x="417" y="386"/>
                </a:lnTo>
                <a:lnTo>
                  <a:pt x="388" y="417"/>
                </a:lnTo>
                <a:lnTo>
                  <a:pt x="355" y="441"/>
                </a:lnTo>
                <a:lnTo>
                  <a:pt x="317" y="457"/>
                </a:lnTo>
                <a:lnTo>
                  <a:pt x="276" y="465"/>
                </a:lnTo>
                <a:lnTo>
                  <a:pt x="236" y="467"/>
                </a:lnTo>
                <a:lnTo>
                  <a:pt x="195" y="460"/>
                </a:lnTo>
                <a:lnTo>
                  <a:pt x="155" y="445"/>
                </a:lnTo>
                <a:lnTo>
                  <a:pt x="119" y="424"/>
                </a:lnTo>
                <a:lnTo>
                  <a:pt x="114" y="419"/>
                </a:lnTo>
                <a:lnTo>
                  <a:pt x="98" y="405"/>
                </a:lnTo>
                <a:lnTo>
                  <a:pt x="90" y="400"/>
                </a:lnTo>
                <a:lnTo>
                  <a:pt x="83" y="391"/>
                </a:lnTo>
                <a:lnTo>
                  <a:pt x="79" y="386"/>
                </a:lnTo>
                <a:lnTo>
                  <a:pt x="74" y="379"/>
                </a:lnTo>
                <a:lnTo>
                  <a:pt x="69" y="369"/>
                </a:lnTo>
                <a:lnTo>
                  <a:pt x="64" y="362"/>
                </a:lnTo>
                <a:lnTo>
                  <a:pt x="50" y="334"/>
                </a:lnTo>
                <a:lnTo>
                  <a:pt x="41" y="305"/>
                </a:lnTo>
                <a:lnTo>
                  <a:pt x="33" y="274"/>
                </a:lnTo>
                <a:lnTo>
                  <a:pt x="33" y="243"/>
                </a:lnTo>
                <a:lnTo>
                  <a:pt x="36" y="212"/>
                </a:lnTo>
                <a:lnTo>
                  <a:pt x="43" y="184"/>
                </a:lnTo>
                <a:lnTo>
                  <a:pt x="55" y="155"/>
                </a:lnTo>
                <a:lnTo>
                  <a:pt x="71" y="126"/>
                </a:lnTo>
                <a:lnTo>
                  <a:pt x="90" y="105"/>
                </a:lnTo>
                <a:lnTo>
                  <a:pt x="110" y="86"/>
                </a:lnTo>
                <a:lnTo>
                  <a:pt x="133" y="69"/>
                </a:lnTo>
                <a:lnTo>
                  <a:pt x="157" y="55"/>
                </a:lnTo>
                <a:lnTo>
                  <a:pt x="183" y="45"/>
                </a:lnTo>
                <a:lnTo>
                  <a:pt x="210" y="38"/>
                </a:lnTo>
                <a:lnTo>
                  <a:pt x="236" y="36"/>
                </a:lnTo>
                <a:lnTo>
                  <a:pt x="264" y="36"/>
                </a:lnTo>
                <a:lnTo>
                  <a:pt x="274" y="36"/>
                </a:lnTo>
                <a:lnTo>
                  <a:pt x="286" y="38"/>
                </a:lnTo>
                <a:lnTo>
                  <a:pt x="310" y="43"/>
                </a:lnTo>
                <a:lnTo>
                  <a:pt x="326" y="48"/>
                </a:lnTo>
                <a:lnTo>
                  <a:pt x="338" y="55"/>
                </a:lnTo>
                <a:lnTo>
                  <a:pt x="343" y="57"/>
                </a:lnTo>
                <a:lnTo>
                  <a:pt x="338" y="60"/>
                </a:lnTo>
                <a:lnTo>
                  <a:pt x="336" y="62"/>
                </a:lnTo>
                <a:lnTo>
                  <a:pt x="331" y="67"/>
                </a:lnTo>
                <a:lnTo>
                  <a:pt x="321" y="79"/>
                </a:lnTo>
                <a:lnTo>
                  <a:pt x="314" y="84"/>
                </a:lnTo>
                <a:lnTo>
                  <a:pt x="312" y="88"/>
                </a:lnTo>
                <a:lnTo>
                  <a:pt x="310" y="98"/>
                </a:lnTo>
                <a:lnTo>
                  <a:pt x="310" y="110"/>
                </a:lnTo>
                <a:lnTo>
                  <a:pt x="310" y="124"/>
                </a:lnTo>
                <a:lnTo>
                  <a:pt x="310" y="138"/>
                </a:lnTo>
                <a:lnTo>
                  <a:pt x="310" y="148"/>
                </a:lnTo>
                <a:lnTo>
                  <a:pt x="310" y="150"/>
                </a:lnTo>
                <a:lnTo>
                  <a:pt x="307" y="150"/>
                </a:lnTo>
                <a:lnTo>
                  <a:pt x="295" y="145"/>
                </a:lnTo>
                <a:lnTo>
                  <a:pt x="281" y="141"/>
                </a:lnTo>
                <a:lnTo>
                  <a:pt x="267" y="136"/>
                </a:lnTo>
                <a:lnTo>
                  <a:pt x="243" y="136"/>
                </a:lnTo>
                <a:lnTo>
                  <a:pt x="219" y="138"/>
                </a:lnTo>
                <a:lnTo>
                  <a:pt x="200" y="145"/>
                </a:lnTo>
                <a:lnTo>
                  <a:pt x="188" y="153"/>
                </a:lnTo>
                <a:lnTo>
                  <a:pt x="164" y="174"/>
                </a:lnTo>
                <a:lnTo>
                  <a:pt x="162" y="174"/>
                </a:lnTo>
                <a:lnTo>
                  <a:pt x="157" y="179"/>
                </a:lnTo>
                <a:lnTo>
                  <a:pt x="157" y="181"/>
                </a:lnTo>
                <a:lnTo>
                  <a:pt x="148" y="195"/>
                </a:lnTo>
                <a:lnTo>
                  <a:pt x="140" y="212"/>
                </a:lnTo>
                <a:lnTo>
                  <a:pt x="133" y="243"/>
                </a:lnTo>
                <a:lnTo>
                  <a:pt x="136" y="272"/>
                </a:lnTo>
                <a:lnTo>
                  <a:pt x="145" y="300"/>
                </a:lnTo>
                <a:lnTo>
                  <a:pt x="160" y="326"/>
                </a:lnTo>
                <a:lnTo>
                  <a:pt x="183" y="345"/>
                </a:lnTo>
                <a:lnTo>
                  <a:pt x="210" y="360"/>
                </a:lnTo>
                <a:lnTo>
                  <a:pt x="238" y="367"/>
                </a:lnTo>
                <a:lnTo>
                  <a:pt x="262" y="367"/>
                </a:lnTo>
                <a:lnTo>
                  <a:pt x="281" y="362"/>
                </a:lnTo>
                <a:lnTo>
                  <a:pt x="302" y="355"/>
                </a:lnTo>
                <a:lnTo>
                  <a:pt x="319" y="343"/>
                </a:lnTo>
                <a:lnTo>
                  <a:pt x="321" y="343"/>
                </a:lnTo>
                <a:lnTo>
                  <a:pt x="326" y="338"/>
                </a:lnTo>
                <a:lnTo>
                  <a:pt x="331" y="334"/>
                </a:lnTo>
                <a:lnTo>
                  <a:pt x="333" y="331"/>
                </a:lnTo>
                <a:lnTo>
                  <a:pt x="338" y="326"/>
                </a:lnTo>
                <a:lnTo>
                  <a:pt x="340" y="322"/>
                </a:lnTo>
                <a:lnTo>
                  <a:pt x="345" y="317"/>
                </a:lnTo>
                <a:lnTo>
                  <a:pt x="355" y="298"/>
                </a:lnTo>
                <a:lnTo>
                  <a:pt x="362" y="279"/>
                </a:lnTo>
                <a:lnTo>
                  <a:pt x="367" y="255"/>
                </a:lnTo>
                <a:lnTo>
                  <a:pt x="364" y="234"/>
                </a:lnTo>
                <a:lnTo>
                  <a:pt x="362" y="224"/>
                </a:lnTo>
                <a:lnTo>
                  <a:pt x="360" y="217"/>
                </a:lnTo>
                <a:lnTo>
                  <a:pt x="355" y="205"/>
                </a:lnTo>
                <a:lnTo>
                  <a:pt x="350" y="193"/>
                </a:lnTo>
                <a:lnTo>
                  <a:pt x="350" y="191"/>
                </a:lnTo>
                <a:lnTo>
                  <a:pt x="352" y="191"/>
                </a:lnTo>
                <a:lnTo>
                  <a:pt x="362" y="191"/>
                </a:lnTo>
                <a:lnTo>
                  <a:pt x="376" y="191"/>
                </a:lnTo>
                <a:lnTo>
                  <a:pt x="391" y="191"/>
                </a:lnTo>
                <a:lnTo>
                  <a:pt x="405" y="191"/>
                </a:lnTo>
                <a:lnTo>
                  <a:pt x="412" y="188"/>
                </a:lnTo>
                <a:lnTo>
                  <a:pt x="419" y="186"/>
                </a:lnTo>
                <a:lnTo>
                  <a:pt x="424" y="179"/>
                </a:lnTo>
                <a:lnTo>
                  <a:pt x="426" y="176"/>
                </a:lnTo>
                <a:lnTo>
                  <a:pt x="431" y="174"/>
                </a:lnTo>
                <a:close/>
                <a:moveTo>
                  <a:pt x="283" y="243"/>
                </a:moveTo>
                <a:lnTo>
                  <a:pt x="295" y="231"/>
                </a:lnTo>
                <a:lnTo>
                  <a:pt x="305" y="222"/>
                </a:lnTo>
                <a:lnTo>
                  <a:pt x="312" y="212"/>
                </a:lnTo>
                <a:lnTo>
                  <a:pt x="314" y="210"/>
                </a:lnTo>
                <a:lnTo>
                  <a:pt x="319" y="205"/>
                </a:lnTo>
                <a:lnTo>
                  <a:pt x="319" y="210"/>
                </a:lnTo>
                <a:lnTo>
                  <a:pt x="329" y="231"/>
                </a:lnTo>
                <a:lnTo>
                  <a:pt x="331" y="250"/>
                </a:lnTo>
                <a:lnTo>
                  <a:pt x="329" y="269"/>
                </a:lnTo>
                <a:lnTo>
                  <a:pt x="324" y="286"/>
                </a:lnTo>
                <a:lnTo>
                  <a:pt x="312" y="303"/>
                </a:lnTo>
                <a:lnTo>
                  <a:pt x="298" y="317"/>
                </a:lnTo>
                <a:lnTo>
                  <a:pt x="279" y="326"/>
                </a:lnTo>
                <a:lnTo>
                  <a:pt x="260" y="331"/>
                </a:lnTo>
                <a:lnTo>
                  <a:pt x="243" y="334"/>
                </a:lnTo>
                <a:lnTo>
                  <a:pt x="224" y="329"/>
                </a:lnTo>
                <a:lnTo>
                  <a:pt x="207" y="322"/>
                </a:lnTo>
                <a:lnTo>
                  <a:pt x="190" y="310"/>
                </a:lnTo>
                <a:lnTo>
                  <a:pt x="179" y="291"/>
                </a:lnTo>
                <a:lnTo>
                  <a:pt x="169" y="272"/>
                </a:lnTo>
                <a:lnTo>
                  <a:pt x="167" y="250"/>
                </a:lnTo>
                <a:lnTo>
                  <a:pt x="171" y="229"/>
                </a:lnTo>
                <a:lnTo>
                  <a:pt x="179" y="210"/>
                </a:lnTo>
                <a:lnTo>
                  <a:pt x="190" y="193"/>
                </a:lnTo>
                <a:lnTo>
                  <a:pt x="210" y="181"/>
                </a:lnTo>
                <a:lnTo>
                  <a:pt x="229" y="172"/>
                </a:lnTo>
                <a:lnTo>
                  <a:pt x="245" y="169"/>
                </a:lnTo>
                <a:lnTo>
                  <a:pt x="264" y="172"/>
                </a:lnTo>
                <a:lnTo>
                  <a:pt x="279" y="174"/>
                </a:lnTo>
                <a:lnTo>
                  <a:pt x="290" y="181"/>
                </a:lnTo>
                <a:lnTo>
                  <a:pt x="293" y="184"/>
                </a:lnTo>
                <a:lnTo>
                  <a:pt x="290" y="186"/>
                </a:lnTo>
                <a:lnTo>
                  <a:pt x="286" y="188"/>
                </a:lnTo>
                <a:lnTo>
                  <a:pt x="281" y="195"/>
                </a:lnTo>
                <a:lnTo>
                  <a:pt x="267" y="210"/>
                </a:lnTo>
                <a:lnTo>
                  <a:pt x="248" y="229"/>
                </a:lnTo>
                <a:lnTo>
                  <a:pt x="241" y="236"/>
                </a:lnTo>
                <a:lnTo>
                  <a:pt x="236" y="241"/>
                </a:lnTo>
                <a:lnTo>
                  <a:pt x="231" y="253"/>
                </a:lnTo>
                <a:lnTo>
                  <a:pt x="238" y="265"/>
                </a:lnTo>
                <a:lnTo>
                  <a:pt x="243" y="267"/>
                </a:lnTo>
                <a:lnTo>
                  <a:pt x="248" y="269"/>
                </a:lnTo>
                <a:lnTo>
                  <a:pt x="255" y="267"/>
                </a:lnTo>
                <a:lnTo>
                  <a:pt x="262" y="265"/>
                </a:lnTo>
                <a:lnTo>
                  <a:pt x="264" y="262"/>
                </a:lnTo>
                <a:lnTo>
                  <a:pt x="269" y="257"/>
                </a:lnTo>
                <a:lnTo>
                  <a:pt x="283" y="243"/>
                </a:lnTo>
                <a:close/>
                <a:moveTo>
                  <a:pt x="345" y="153"/>
                </a:moveTo>
                <a:lnTo>
                  <a:pt x="345" y="107"/>
                </a:lnTo>
                <a:lnTo>
                  <a:pt x="348" y="100"/>
                </a:lnTo>
                <a:lnTo>
                  <a:pt x="352" y="95"/>
                </a:lnTo>
                <a:lnTo>
                  <a:pt x="355" y="93"/>
                </a:lnTo>
                <a:lnTo>
                  <a:pt x="362" y="86"/>
                </a:lnTo>
                <a:lnTo>
                  <a:pt x="374" y="74"/>
                </a:lnTo>
                <a:lnTo>
                  <a:pt x="379" y="67"/>
                </a:lnTo>
                <a:lnTo>
                  <a:pt x="383" y="65"/>
                </a:lnTo>
                <a:lnTo>
                  <a:pt x="388" y="62"/>
                </a:lnTo>
                <a:lnTo>
                  <a:pt x="388" y="67"/>
                </a:lnTo>
                <a:lnTo>
                  <a:pt x="388" y="74"/>
                </a:lnTo>
                <a:lnTo>
                  <a:pt x="388" y="95"/>
                </a:lnTo>
                <a:lnTo>
                  <a:pt x="391" y="103"/>
                </a:lnTo>
                <a:lnTo>
                  <a:pt x="393" y="107"/>
                </a:lnTo>
                <a:lnTo>
                  <a:pt x="405" y="112"/>
                </a:lnTo>
                <a:lnTo>
                  <a:pt x="419" y="112"/>
                </a:lnTo>
                <a:lnTo>
                  <a:pt x="436" y="112"/>
                </a:lnTo>
                <a:lnTo>
                  <a:pt x="441" y="115"/>
                </a:lnTo>
                <a:lnTo>
                  <a:pt x="407" y="148"/>
                </a:lnTo>
                <a:lnTo>
                  <a:pt x="405" y="148"/>
                </a:lnTo>
                <a:lnTo>
                  <a:pt x="400" y="153"/>
                </a:lnTo>
                <a:lnTo>
                  <a:pt x="395" y="155"/>
                </a:lnTo>
                <a:lnTo>
                  <a:pt x="345" y="155"/>
                </a:lnTo>
                <a:lnTo>
                  <a:pt x="345" y="153"/>
                </a:lnTo>
                <a:close/>
                <a:moveTo>
                  <a:pt x="471" y="131"/>
                </a:moveTo>
                <a:lnTo>
                  <a:pt x="486" y="117"/>
                </a:lnTo>
                <a:lnTo>
                  <a:pt x="493" y="112"/>
                </a:lnTo>
                <a:lnTo>
                  <a:pt x="493" y="110"/>
                </a:lnTo>
                <a:lnTo>
                  <a:pt x="498" y="105"/>
                </a:lnTo>
                <a:lnTo>
                  <a:pt x="500" y="100"/>
                </a:lnTo>
                <a:lnTo>
                  <a:pt x="500" y="91"/>
                </a:lnTo>
                <a:lnTo>
                  <a:pt x="495" y="84"/>
                </a:lnTo>
                <a:lnTo>
                  <a:pt x="491" y="81"/>
                </a:lnTo>
                <a:lnTo>
                  <a:pt x="483" y="79"/>
                </a:lnTo>
                <a:lnTo>
                  <a:pt x="469" y="79"/>
                </a:lnTo>
                <a:lnTo>
                  <a:pt x="467" y="79"/>
                </a:lnTo>
                <a:lnTo>
                  <a:pt x="424" y="79"/>
                </a:lnTo>
                <a:lnTo>
                  <a:pt x="424" y="36"/>
                </a:lnTo>
                <a:lnTo>
                  <a:pt x="424" y="29"/>
                </a:lnTo>
                <a:lnTo>
                  <a:pt x="421" y="15"/>
                </a:lnTo>
                <a:lnTo>
                  <a:pt x="419" y="7"/>
                </a:lnTo>
                <a:lnTo>
                  <a:pt x="414" y="3"/>
                </a:lnTo>
                <a:lnTo>
                  <a:pt x="405" y="0"/>
                </a:lnTo>
                <a:lnTo>
                  <a:pt x="398" y="3"/>
                </a:lnTo>
                <a:lnTo>
                  <a:pt x="388" y="10"/>
                </a:lnTo>
                <a:lnTo>
                  <a:pt x="381" y="17"/>
                </a:lnTo>
                <a:lnTo>
                  <a:pt x="374" y="24"/>
                </a:lnTo>
                <a:lnTo>
                  <a:pt x="369" y="29"/>
                </a:lnTo>
                <a:lnTo>
                  <a:pt x="367" y="29"/>
                </a:lnTo>
                <a:lnTo>
                  <a:pt x="333" y="15"/>
                </a:lnTo>
                <a:lnTo>
                  <a:pt x="302" y="5"/>
                </a:lnTo>
                <a:lnTo>
                  <a:pt x="267" y="0"/>
                </a:lnTo>
                <a:lnTo>
                  <a:pt x="233" y="3"/>
                </a:lnTo>
                <a:lnTo>
                  <a:pt x="198" y="5"/>
                </a:lnTo>
                <a:lnTo>
                  <a:pt x="167" y="15"/>
                </a:lnTo>
                <a:lnTo>
                  <a:pt x="133" y="29"/>
                </a:lnTo>
                <a:lnTo>
                  <a:pt x="105" y="45"/>
                </a:lnTo>
                <a:lnTo>
                  <a:pt x="88" y="60"/>
                </a:lnTo>
                <a:lnTo>
                  <a:pt x="74" y="72"/>
                </a:lnTo>
                <a:lnTo>
                  <a:pt x="69" y="76"/>
                </a:lnTo>
                <a:lnTo>
                  <a:pt x="60" y="86"/>
                </a:lnTo>
                <a:lnTo>
                  <a:pt x="52" y="95"/>
                </a:lnTo>
                <a:lnTo>
                  <a:pt x="48" y="103"/>
                </a:lnTo>
                <a:lnTo>
                  <a:pt x="24" y="141"/>
                </a:lnTo>
                <a:lnTo>
                  <a:pt x="7" y="184"/>
                </a:lnTo>
                <a:lnTo>
                  <a:pt x="0" y="226"/>
                </a:lnTo>
                <a:lnTo>
                  <a:pt x="0" y="274"/>
                </a:lnTo>
                <a:lnTo>
                  <a:pt x="2" y="300"/>
                </a:lnTo>
                <a:lnTo>
                  <a:pt x="10" y="326"/>
                </a:lnTo>
                <a:lnTo>
                  <a:pt x="19" y="353"/>
                </a:lnTo>
                <a:lnTo>
                  <a:pt x="31" y="374"/>
                </a:lnTo>
                <a:lnTo>
                  <a:pt x="45" y="398"/>
                </a:lnTo>
                <a:lnTo>
                  <a:pt x="62" y="419"/>
                </a:lnTo>
                <a:lnTo>
                  <a:pt x="81" y="438"/>
                </a:lnTo>
                <a:lnTo>
                  <a:pt x="100" y="453"/>
                </a:lnTo>
                <a:lnTo>
                  <a:pt x="129" y="472"/>
                </a:lnTo>
                <a:lnTo>
                  <a:pt x="157" y="484"/>
                </a:lnTo>
                <a:lnTo>
                  <a:pt x="188" y="496"/>
                </a:lnTo>
                <a:lnTo>
                  <a:pt x="224" y="500"/>
                </a:lnTo>
                <a:lnTo>
                  <a:pt x="248" y="503"/>
                </a:lnTo>
                <a:lnTo>
                  <a:pt x="269" y="500"/>
                </a:lnTo>
                <a:lnTo>
                  <a:pt x="314" y="493"/>
                </a:lnTo>
                <a:lnTo>
                  <a:pt x="360" y="476"/>
                </a:lnTo>
                <a:lnTo>
                  <a:pt x="381" y="465"/>
                </a:lnTo>
                <a:lnTo>
                  <a:pt x="398" y="453"/>
                </a:lnTo>
                <a:lnTo>
                  <a:pt x="414" y="441"/>
                </a:lnTo>
                <a:lnTo>
                  <a:pt x="419" y="436"/>
                </a:lnTo>
                <a:lnTo>
                  <a:pt x="429" y="429"/>
                </a:lnTo>
                <a:lnTo>
                  <a:pt x="448" y="405"/>
                </a:lnTo>
                <a:lnTo>
                  <a:pt x="467" y="379"/>
                </a:lnTo>
                <a:lnTo>
                  <a:pt x="479" y="353"/>
                </a:lnTo>
                <a:lnTo>
                  <a:pt x="491" y="322"/>
                </a:lnTo>
                <a:lnTo>
                  <a:pt x="495" y="295"/>
                </a:lnTo>
                <a:lnTo>
                  <a:pt x="500" y="269"/>
                </a:lnTo>
                <a:lnTo>
                  <a:pt x="500" y="245"/>
                </a:lnTo>
                <a:lnTo>
                  <a:pt x="498" y="219"/>
                </a:lnTo>
                <a:lnTo>
                  <a:pt x="495" y="203"/>
                </a:lnTo>
                <a:lnTo>
                  <a:pt x="491" y="186"/>
                </a:lnTo>
                <a:lnTo>
                  <a:pt x="486" y="169"/>
                </a:lnTo>
                <a:lnTo>
                  <a:pt x="481" y="153"/>
                </a:lnTo>
                <a:lnTo>
                  <a:pt x="476" y="145"/>
                </a:lnTo>
                <a:lnTo>
                  <a:pt x="471" y="134"/>
                </a:lnTo>
                <a:lnTo>
                  <a:pt x="471" y="13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0" name="Freeform 6">
            <a:extLst>
              <a:ext uri="{FF2B5EF4-FFF2-40B4-BE49-F238E27FC236}">
                <a16:creationId xmlns:a16="http://schemas.microsoft.com/office/drawing/2014/main" id="{4ACC37E3-CF9F-485E-A394-DF4857108BE4}"/>
              </a:ext>
            </a:extLst>
          </p:cNvPr>
          <p:cNvSpPr>
            <a:spLocks noEditPoints="1"/>
          </p:cNvSpPr>
          <p:nvPr/>
        </p:nvSpPr>
        <p:spPr bwMode="auto">
          <a:xfrm>
            <a:off x="896938" y="1560513"/>
            <a:ext cx="257175" cy="217488"/>
          </a:xfrm>
          <a:custGeom>
            <a:avLst/>
            <a:gdLst>
              <a:gd name="T0" fmla="*/ 317 w 673"/>
              <a:gd name="T1" fmla="*/ 179 h 571"/>
              <a:gd name="T2" fmla="*/ 154 w 673"/>
              <a:gd name="T3" fmla="*/ 138 h 571"/>
              <a:gd name="T4" fmla="*/ 237 w 673"/>
              <a:gd name="T5" fmla="*/ 276 h 571"/>
              <a:gd name="T6" fmla="*/ 254 w 673"/>
              <a:gd name="T7" fmla="*/ 300 h 571"/>
              <a:gd name="T8" fmla="*/ 0 w 673"/>
              <a:gd name="T9" fmla="*/ 300 h 571"/>
              <a:gd name="T10" fmla="*/ 17 w 673"/>
              <a:gd name="T11" fmla="*/ 276 h 571"/>
              <a:gd name="T12" fmla="*/ 102 w 673"/>
              <a:gd name="T13" fmla="*/ 138 h 571"/>
              <a:gd name="T14" fmla="*/ 106 w 673"/>
              <a:gd name="T15" fmla="*/ 105 h 571"/>
              <a:gd name="T16" fmla="*/ 127 w 673"/>
              <a:gd name="T17" fmla="*/ 105 h 571"/>
              <a:gd name="T18" fmla="*/ 129 w 673"/>
              <a:gd name="T19" fmla="*/ 105 h 571"/>
              <a:gd name="T20" fmla="*/ 317 w 673"/>
              <a:gd name="T21" fmla="*/ 65 h 571"/>
              <a:gd name="T22" fmla="*/ 334 w 673"/>
              <a:gd name="T23" fmla="*/ 0 h 571"/>
              <a:gd name="T24" fmla="*/ 350 w 673"/>
              <a:gd name="T25" fmla="*/ 65 h 571"/>
              <a:gd name="T26" fmla="*/ 545 w 673"/>
              <a:gd name="T27" fmla="*/ 105 h 571"/>
              <a:gd name="T28" fmla="*/ 547 w 673"/>
              <a:gd name="T29" fmla="*/ 105 h 571"/>
              <a:gd name="T30" fmla="*/ 561 w 673"/>
              <a:gd name="T31" fmla="*/ 105 h 571"/>
              <a:gd name="T32" fmla="*/ 571 w 673"/>
              <a:gd name="T33" fmla="*/ 135 h 571"/>
              <a:gd name="T34" fmla="*/ 656 w 673"/>
              <a:gd name="T35" fmla="*/ 276 h 571"/>
              <a:gd name="T36" fmla="*/ 673 w 673"/>
              <a:gd name="T37" fmla="*/ 300 h 571"/>
              <a:gd name="T38" fmla="*/ 419 w 673"/>
              <a:gd name="T39" fmla="*/ 300 h 571"/>
              <a:gd name="T40" fmla="*/ 435 w 673"/>
              <a:gd name="T41" fmla="*/ 276 h 571"/>
              <a:gd name="T42" fmla="*/ 520 w 673"/>
              <a:gd name="T43" fmla="*/ 138 h 571"/>
              <a:gd name="T44" fmla="*/ 350 w 673"/>
              <a:gd name="T45" fmla="*/ 179 h 571"/>
              <a:gd name="T46" fmla="*/ 434 w 673"/>
              <a:gd name="T47" fmla="*/ 493 h 571"/>
              <a:gd name="T48" fmla="*/ 434 w 673"/>
              <a:gd name="T49" fmla="*/ 526 h 571"/>
              <a:gd name="T50" fmla="*/ 233 w 673"/>
              <a:gd name="T51" fmla="*/ 526 h 571"/>
              <a:gd name="T52" fmla="*/ 233 w 673"/>
              <a:gd name="T53" fmla="*/ 493 h 571"/>
              <a:gd name="T54" fmla="*/ 523 w 673"/>
              <a:gd name="T55" fmla="*/ 571 h 571"/>
              <a:gd name="T56" fmla="*/ 127 w 673"/>
              <a:gd name="T57" fmla="*/ 555 h 571"/>
              <a:gd name="T58" fmla="*/ 523 w 673"/>
              <a:gd name="T59" fmla="*/ 538 h 571"/>
              <a:gd name="T60" fmla="*/ 523 w 673"/>
              <a:gd name="T61" fmla="*/ 571 h 571"/>
              <a:gd name="T62" fmla="*/ 546 w 673"/>
              <a:gd name="T63" fmla="*/ 161 h 571"/>
              <a:gd name="T64" fmla="*/ 596 w 673"/>
              <a:gd name="T65" fmla="*/ 276 h 571"/>
              <a:gd name="T66" fmla="*/ 546 w 673"/>
              <a:gd name="T67" fmla="*/ 394 h 571"/>
              <a:gd name="T68" fmla="*/ 452 w 673"/>
              <a:gd name="T69" fmla="*/ 310 h 571"/>
              <a:gd name="T70" fmla="*/ 128 w 673"/>
              <a:gd name="T71" fmla="*/ 161 h 571"/>
              <a:gd name="T72" fmla="*/ 178 w 673"/>
              <a:gd name="T73" fmla="*/ 276 h 571"/>
              <a:gd name="T74" fmla="*/ 127 w 673"/>
              <a:gd name="T75" fmla="*/ 394 h 571"/>
              <a:gd name="T76" fmla="*/ 34 w 673"/>
              <a:gd name="T77" fmla="*/ 310 h 571"/>
              <a:gd name="T78" fmla="*/ 308 w 673"/>
              <a:gd name="T79" fmla="*/ 121 h 571"/>
              <a:gd name="T80" fmla="*/ 308 w 673"/>
              <a:gd name="T81" fmla="*/ 122 h 571"/>
              <a:gd name="T82" fmla="*/ 334 w 673"/>
              <a:gd name="T83" fmla="*/ 148 h 571"/>
              <a:gd name="T84" fmla="*/ 360 w 673"/>
              <a:gd name="T85" fmla="*/ 122 h 571"/>
              <a:gd name="T86" fmla="*/ 360 w 673"/>
              <a:gd name="T87" fmla="*/ 12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3" h="571">
                <a:moveTo>
                  <a:pt x="317" y="493"/>
                </a:moveTo>
                <a:lnTo>
                  <a:pt x="317" y="179"/>
                </a:lnTo>
                <a:cubicBezTo>
                  <a:pt x="298" y="173"/>
                  <a:pt x="282" y="158"/>
                  <a:pt x="277" y="138"/>
                </a:cubicBezTo>
                <a:lnTo>
                  <a:pt x="154" y="138"/>
                </a:lnTo>
                <a:lnTo>
                  <a:pt x="214" y="276"/>
                </a:lnTo>
                <a:lnTo>
                  <a:pt x="237" y="276"/>
                </a:lnTo>
                <a:cubicBezTo>
                  <a:pt x="246" y="276"/>
                  <a:pt x="253" y="283"/>
                  <a:pt x="254" y="292"/>
                </a:cubicBezTo>
                <a:cubicBezTo>
                  <a:pt x="254" y="295"/>
                  <a:pt x="254" y="298"/>
                  <a:pt x="254" y="300"/>
                </a:cubicBezTo>
                <a:cubicBezTo>
                  <a:pt x="254" y="370"/>
                  <a:pt x="197" y="427"/>
                  <a:pt x="127" y="427"/>
                </a:cubicBezTo>
                <a:cubicBezTo>
                  <a:pt x="57" y="427"/>
                  <a:pt x="0" y="370"/>
                  <a:pt x="0" y="300"/>
                </a:cubicBezTo>
                <a:cubicBezTo>
                  <a:pt x="0" y="298"/>
                  <a:pt x="0" y="295"/>
                  <a:pt x="0" y="292"/>
                </a:cubicBezTo>
                <a:cubicBezTo>
                  <a:pt x="1" y="283"/>
                  <a:pt x="8" y="276"/>
                  <a:pt x="17" y="276"/>
                </a:cubicBezTo>
                <a:lnTo>
                  <a:pt x="41" y="276"/>
                </a:lnTo>
                <a:lnTo>
                  <a:pt x="102" y="138"/>
                </a:lnTo>
                <a:cubicBezTo>
                  <a:pt x="95" y="136"/>
                  <a:pt x="90" y="129"/>
                  <a:pt x="90" y="122"/>
                </a:cubicBezTo>
                <a:cubicBezTo>
                  <a:pt x="90" y="112"/>
                  <a:pt x="97" y="105"/>
                  <a:pt x="106" y="105"/>
                </a:cubicBezTo>
                <a:lnTo>
                  <a:pt x="126" y="105"/>
                </a:lnTo>
                <a:lnTo>
                  <a:pt x="127" y="105"/>
                </a:lnTo>
                <a:lnTo>
                  <a:pt x="128" y="105"/>
                </a:lnTo>
                <a:lnTo>
                  <a:pt x="129" y="105"/>
                </a:lnTo>
                <a:lnTo>
                  <a:pt x="277" y="105"/>
                </a:lnTo>
                <a:cubicBezTo>
                  <a:pt x="282" y="86"/>
                  <a:pt x="298" y="70"/>
                  <a:pt x="317" y="65"/>
                </a:cubicBezTo>
                <a:lnTo>
                  <a:pt x="317" y="17"/>
                </a:lnTo>
                <a:cubicBezTo>
                  <a:pt x="317" y="7"/>
                  <a:pt x="324" y="0"/>
                  <a:pt x="334" y="0"/>
                </a:cubicBezTo>
                <a:cubicBezTo>
                  <a:pt x="343" y="0"/>
                  <a:pt x="350" y="7"/>
                  <a:pt x="350" y="17"/>
                </a:cubicBezTo>
                <a:lnTo>
                  <a:pt x="350" y="65"/>
                </a:lnTo>
                <a:cubicBezTo>
                  <a:pt x="370" y="70"/>
                  <a:pt x="385" y="86"/>
                  <a:pt x="391" y="105"/>
                </a:cubicBezTo>
                <a:lnTo>
                  <a:pt x="545" y="105"/>
                </a:lnTo>
                <a:lnTo>
                  <a:pt x="546" y="105"/>
                </a:lnTo>
                <a:lnTo>
                  <a:pt x="547" y="105"/>
                </a:lnTo>
                <a:lnTo>
                  <a:pt x="547" y="105"/>
                </a:lnTo>
                <a:lnTo>
                  <a:pt x="561" y="105"/>
                </a:lnTo>
                <a:cubicBezTo>
                  <a:pt x="570" y="105"/>
                  <a:pt x="578" y="112"/>
                  <a:pt x="578" y="122"/>
                </a:cubicBezTo>
                <a:cubicBezTo>
                  <a:pt x="578" y="127"/>
                  <a:pt x="575" y="132"/>
                  <a:pt x="571" y="135"/>
                </a:cubicBezTo>
                <a:lnTo>
                  <a:pt x="633" y="276"/>
                </a:lnTo>
                <a:lnTo>
                  <a:pt x="656" y="276"/>
                </a:lnTo>
                <a:cubicBezTo>
                  <a:pt x="665" y="276"/>
                  <a:pt x="672" y="283"/>
                  <a:pt x="672" y="292"/>
                </a:cubicBezTo>
                <a:cubicBezTo>
                  <a:pt x="673" y="295"/>
                  <a:pt x="673" y="298"/>
                  <a:pt x="673" y="300"/>
                </a:cubicBezTo>
                <a:cubicBezTo>
                  <a:pt x="673" y="370"/>
                  <a:pt x="616" y="427"/>
                  <a:pt x="546" y="427"/>
                </a:cubicBezTo>
                <a:cubicBezTo>
                  <a:pt x="476" y="427"/>
                  <a:pt x="419" y="370"/>
                  <a:pt x="419" y="300"/>
                </a:cubicBezTo>
                <a:cubicBezTo>
                  <a:pt x="419" y="298"/>
                  <a:pt x="419" y="295"/>
                  <a:pt x="419" y="292"/>
                </a:cubicBezTo>
                <a:cubicBezTo>
                  <a:pt x="419" y="283"/>
                  <a:pt x="427" y="276"/>
                  <a:pt x="435" y="276"/>
                </a:cubicBezTo>
                <a:lnTo>
                  <a:pt x="460" y="276"/>
                </a:lnTo>
                <a:lnTo>
                  <a:pt x="520" y="138"/>
                </a:lnTo>
                <a:lnTo>
                  <a:pt x="391" y="138"/>
                </a:lnTo>
                <a:cubicBezTo>
                  <a:pt x="385" y="158"/>
                  <a:pt x="370" y="173"/>
                  <a:pt x="350" y="179"/>
                </a:cubicBezTo>
                <a:lnTo>
                  <a:pt x="350" y="493"/>
                </a:lnTo>
                <a:lnTo>
                  <a:pt x="434" y="493"/>
                </a:lnTo>
                <a:cubicBezTo>
                  <a:pt x="443" y="493"/>
                  <a:pt x="451" y="500"/>
                  <a:pt x="451" y="509"/>
                </a:cubicBezTo>
                <a:cubicBezTo>
                  <a:pt x="451" y="518"/>
                  <a:pt x="443" y="526"/>
                  <a:pt x="434" y="526"/>
                </a:cubicBezTo>
                <a:lnTo>
                  <a:pt x="334" y="526"/>
                </a:lnTo>
                <a:lnTo>
                  <a:pt x="233" y="526"/>
                </a:lnTo>
                <a:cubicBezTo>
                  <a:pt x="224" y="526"/>
                  <a:pt x="216" y="518"/>
                  <a:pt x="216" y="509"/>
                </a:cubicBezTo>
                <a:cubicBezTo>
                  <a:pt x="216" y="500"/>
                  <a:pt x="224" y="493"/>
                  <a:pt x="233" y="493"/>
                </a:cubicBezTo>
                <a:lnTo>
                  <a:pt x="317" y="493"/>
                </a:lnTo>
                <a:close/>
                <a:moveTo>
                  <a:pt x="523" y="571"/>
                </a:moveTo>
                <a:lnTo>
                  <a:pt x="144" y="571"/>
                </a:lnTo>
                <a:cubicBezTo>
                  <a:pt x="135" y="571"/>
                  <a:pt x="127" y="564"/>
                  <a:pt x="127" y="555"/>
                </a:cubicBezTo>
                <a:cubicBezTo>
                  <a:pt x="127" y="545"/>
                  <a:pt x="135" y="538"/>
                  <a:pt x="144" y="538"/>
                </a:cubicBezTo>
                <a:lnTo>
                  <a:pt x="523" y="538"/>
                </a:lnTo>
                <a:cubicBezTo>
                  <a:pt x="532" y="538"/>
                  <a:pt x="540" y="545"/>
                  <a:pt x="540" y="555"/>
                </a:cubicBezTo>
                <a:cubicBezTo>
                  <a:pt x="540" y="564"/>
                  <a:pt x="532" y="571"/>
                  <a:pt x="523" y="571"/>
                </a:cubicBezTo>
                <a:close/>
                <a:moveTo>
                  <a:pt x="596" y="276"/>
                </a:moveTo>
                <a:lnTo>
                  <a:pt x="546" y="161"/>
                </a:lnTo>
                <a:lnTo>
                  <a:pt x="496" y="276"/>
                </a:lnTo>
                <a:lnTo>
                  <a:pt x="596" y="276"/>
                </a:lnTo>
                <a:close/>
                <a:moveTo>
                  <a:pt x="452" y="310"/>
                </a:moveTo>
                <a:cubicBezTo>
                  <a:pt x="457" y="357"/>
                  <a:pt x="497" y="394"/>
                  <a:pt x="546" y="394"/>
                </a:cubicBezTo>
                <a:cubicBezTo>
                  <a:pt x="594" y="394"/>
                  <a:pt x="634" y="357"/>
                  <a:pt x="639" y="310"/>
                </a:cubicBezTo>
                <a:lnTo>
                  <a:pt x="452" y="310"/>
                </a:lnTo>
                <a:close/>
                <a:moveTo>
                  <a:pt x="178" y="276"/>
                </a:moveTo>
                <a:lnTo>
                  <a:pt x="128" y="161"/>
                </a:lnTo>
                <a:lnTo>
                  <a:pt x="78" y="276"/>
                </a:lnTo>
                <a:lnTo>
                  <a:pt x="178" y="276"/>
                </a:lnTo>
                <a:close/>
                <a:moveTo>
                  <a:pt x="34" y="310"/>
                </a:moveTo>
                <a:cubicBezTo>
                  <a:pt x="39" y="357"/>
                  <a:pt x="79" y="394"/>
                  <a:pt x="127" y="394"/>
                </a:cubicBezTo>
                <a:cubicBezTo>
                  <a:pt x="176" y="394"/>
                  <a:pt x="216" y="357"/>
                  <a:pt x="221" y="310"/>
                </a:cubicBezTo>
                <a:lnTo>
                  <a:pt x="34" y="310"/>
                </a:lnTo>
                <a:close/>
                <a:moveTo>
                  <a:pt x="334" y="96"/>
                </a:moveTo>
                <a:cubicBezTo>
                  <a:pt x="319" y="96"/>
                  <a:pt x="308" y="107"/>
                  <a:pt x="308" y="121"/>
                </a:cubicBezTo>
                <a:lnTo>
                  <a:pt x="308" y="122"/>
                </a:lnTo>
                <a:lnTo>
                  <a:pt x="308" y="122"/>
                </a:lnTo>
                <a:lnTo>
                  <a:pt x="308" y="122"/>
                </a:lnTo>
                <a:cubicBezTo>
                  <a:pt x="308" y="136"/>
                  <a:pt x="319" y="148"/>
                  <a:pt x="334" y="148"/>
                </a:cubicBezTo>
                <a:cubicBezTo>
                  <a:pt x="348" y="148"/>
                  <a:pt x="359" y="136"/>
                  <a:pt x="360" y="122"/>
                </a:cubicBezTo>
                <a:lnTo>
                  <a:pt x="360" y="122"/>
                </a:lnTo>
                <a:lnTo>
                  <a:pt x="360" y="122"/>
                </a:lnTo>
                <a:lnTo>
                  <a:pt x="360" y="121"/>
                </a:lnTo>
                <a:cubicBezTo>
                  <a:pt x="359" y="107"/>
                  <a:pt x="348" y="96"/>
                  <a:pt x="334" y="96"/>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1" name="Freeform 7">
            <a:extLst>
              <a:ext uri="{FF2B5EF4-FFF2-40B4-BE49-F238E27FC236}">
                <a16:creationId xmlns:a16="http://schemas.microsoft.com/office/drawing/2014/main" id="{F6B57CDA-3300-49A8-922B-240513CB4BE6}"/>
              </a:ext>
            </a:extLst>
          </p:cNvPr>
          <p:cNvSpPr>
            <a:spLocks noEditPoints="1"/>
          </p:cNvSpPr>
          <p:nvPr/>
        </p:nvSpPr>
        <p:spPr bwMode="auto">
          <a:xfrm>
            <a:off x="2527300" y="1535113"/>
            <a:ext cx="242888" cy="266700"/>
          </a:xfrm>
          <a:custGeom>
            <a:avLst/>
            <a:gdLst>
              <a:gd name="T0" fmla="*/ 145 w 636"/>
              <a:gd name="T1" fmla="*/ 355 h 701"/>
              <a:gd name="T2" fmla="*/ 157 w 636"/>
              <a:gd name="T3" fmla="*/ 327 h 701"/>
              <a:gd name="T4" fmla="*/ 70 w 636"/>
              <a:gd name="T5" fmla="*/ 264 h 701"/>
              <a:gd name="T6" fmla="*/ 7 w 636"/>
              <a:gd name="T7" fmla="*/ 350 h 701"/>
              <a:gd name="T8" fmla="*/ 65 w 636"/>
              <a:gd name="T9" fmla="*/ 316 h 701"/>
              <a:gd name="T10" fmla="*/ 82 w 636"/>
              <a:gd name="T11" fmla="*/ 458 h 701"/>
              <a:gd name="T12" fmla="*/ 99 w 636"/>
              <a:gd name="T13" fmla="*/ 316 h 701"/>
              <a:gd name="T14" fmla="*/ 367 w 636"/>
              <a:gd name="T15" fmla="*/ 536 h 701"/>
              <a:gd name="T16" fmla="*/ 330 w 636"/>
              <a:gd name="T17" fmla="*/ 512 h 701"/>
              <a:gd name="T18" fmla="*/ 332 w 636"/>
              <a:gd name="T19" fmla="*/ 451 h 701"/>
              <a:gd name="T20" fmla="*/ 346 w 636"/>
              <a:gd name="T21" fmla="*/ 468 h 701"/>
              <a:gd name="T22" fmla="*/ 362 w 636"/>
              <a:gd name="T23" fmla="*/ 490 h 701"/>
              <a:gd name="T24" fmla="*/ 359 w 636"/>
              <a:gd name="T25" fmla="*/ 439 h 701"/>
              <a:gd name="T26" fmla="*/ 330 w 636"/>
              <a:gd name="T27" fmla="*/ 415 h 701"/>
              <a:gd name="T28" fmla="*/ 306 w 636"/>
              <a:gd name="T29" fmla="*/ 404 h 701"/>
              <a:gd name="T30" fmla="*/ 302 w 636"/>
              <a:gd name="T31" fmla="*/ 422 h 701"/>
              <a:gd name="T32" fmla="*/ 262 w 636"/>
              <a:gd name="T33" fmla="*/ 439 h 701"/>
              <a:gd name="T34" fmla="*/ 246 w 636"/>
              <a:gd name="T35" fmla="*/ 482 h 701"/>
              <a:gd name="T36" fmla="*/ 302 w 636"/>
              <a:gd name="T37" fmla="*/ 533 h 701"/>
              <a:gd name="T38" fmla="*/ 278 w 636"/>
              <a:gd name="T39" fmla="*/ 585 h 701"/>
              <a:gd name="T40" fmla="*/ 252 w 636"/>
              <a:gd name="T41" fmla="*/ 555 h 701"/>
              <a:gd name="T42" fmla="*/ 240 w 636"/>
              <a:gd name="T43" fmla="*/ 569 h 701"/>
              <a:gd name="T44" fmla="*/ 302 w 636"/>
              <a:gd name="T45" fmla="*/ 618 h 701"/>
              <a:gd name="T46" fmla="*/ 306 w 636"/>
              <a:gd name="T47" fmla="*/ 635 h 701"/>
              <a:gd name="T48" fmla="*/ 325 w 636"/>
              <a:gd name="T49" fmla="*/ 635 h 701"/>
              <a:gd name="T50" fmla="*/ 330 w 636"/>
              <a:gd name="T51" fmla="*/ 618 h 701"/>
              <a:gd name="T52" fmla="*/ 376 w 636"/>
              <a:gd name="T53" fmla="*/ 572 h 701"/>
              <a:gd name="T54" fmla="*/ 367 w 636"/>
              <a:gd name="T55" fmla="*/ 536 h 701"/>
              <a:gd name="T56" fmla="*/ 349 w 636"/>
              <a:gd name="T57" fmla="*/ 577 h 701"/>
              <a:gd name="T58" fmla="*/ 337 w 636"/>
              <a:gd name="T59" fmla="*/ 590 h 701"/>
              <a:gd name="T60" fmla="*/ 330 w 636"/>
              <a:gd name="T61" fmla="*/ 538 h 701"/>
              <a:gd name="T62" fmla="*/ 350 w 636"/>
              <a:gd name="T63" fmla="*/ 571 h 701"/>
              <a:gd name="T64" fmla="*/ 273 w 636"/>
              <a:gd name="T65" fmla="*/ 480 h 701"/>
              <a:gd name="T66" fmla="*/ 302 w 636"/>
              <a:gd name="T67" fmla="*/ 447 h 701"/>
              <a:gd name="T68" fmla="*/ 291 w 636"/>
              <a:gd name="T69" fmla="*/ 504 h 701"/>
              <a:gd name="T70" fmla="*/ 275 w 636"/>
              <a:gd name="T71" fmla="*/ 489 h 701"/>
              <a:gd name="T72" fmla="*/ 324 w 636"/>
              <a:gd name="T73" fmla="*/ 59 h 701"/>
              <a:gd name="T74" fmla="*/ 429 w 636"/>
              <a:gd name="T75" fmla="*/ 157 h 701"/>
              <a:gd name="T76" fmla="*/ 440 w 636"/>
              <a:gd name="T77" fmla="*/ 128 h 701"/>
              <a:gd name="T78" fmla="*/ 296 w 636"/>
              <a:gd name="T79" fmla="*/ 7 h 701"/>
              <a:gd name="T80" fmla="*/ 175 w 636"/>
              <a:gd name="T81" fmla="*/ 152 h 701"/>
              <a:gd name="T82" fmla="*/ 291 w 636"/>
              <a:gd name="T83" fmla="*/ 59 h 701"/>
              <a:gd name="T84" fmla="*/ 126 w 636"/>
              <a:gd name="T85" fmla="*/ 520 h 701"/>
              <a:gd name="T86" fmla="*/ 489 w 636"/>
              <a:gd name="T87" fmla="*/ 520 h 701"/>
              <a:gd name="T88" fmla="*/ 308 w 636"/>
              <a:gd name="T89" fmla="*/ 668 h 701"/>
              <a:gd name="T90" fmla="*/ 308 w 636"/>
              <a:gd name="T91" fmla="*/ 372 h 701"/>
              <a:gd name="T92" fmla="*/ 308 w 636"/>
              <a:gd name="T93" fmla="*/ 668 h 701"/>
              <a:gd name="T94" fmla="*/ 546 w 636"/>
              <a:gd name="T95" fmla="*/ 221 h 701"/>
              <a:gd name="T96" fmla="*/ 438 w 636"/>
              <a:gd name="T97" fmla="*/ 305 h 701"/>
              <a:gd name="T98" fmla="*/ 462 w 636"/>
              <a:gd name="T99" fmla="*/ 329 h 701"/>
              <a:gd name="T100" fmla="*/ 517 w 636"/>
              <a:gd name="T101" fmla="*/ 585 h 701"/>
              <a:gd name="T102" fmla="*/ 550 w 636"/>
              <a:gd name="T103" fmla="*/ 585 h 701"/>
              <a:gd name="T104" fmla="*/ 606 w 636"/>
              <a:gd name="T105" fmla="*/ 329 h 701"/>
              <a:gd name="T106" fmla="*/ 629 w 636"/>
              <a:gd name="T107" fmla="*/ 329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36" h="701">
                <a:moveTo>
                  <a:pt x="133" y="350"/>
                </a:moveTo>
                <a:cubicBezTo>
                  <a:pt x="136" y="354"/>
                  <a:pt x="140" y="355"/>
                  <a:pt x="145" y="355"/>
                </a:cubicBezTo>
                <a:cubicBezTo>
                  <a:pt x="149" y="355"/>
                  <a:pt x="153" y="354"/>
                  <a:pt x="157" y="350"/>
                </a:cubicBezTo>
                <a:cubicBezTo>
                  <a:pt x="163" y="344"/>
                  <a:pt x="163" y="333"/>
                  <a:pt x="157" y="327"/>
                </a:cubicBezTo>
                <a:lnTo>
                  <a:pt x="94" y="264"/>
                </a:lnTo>
                <a:cubicBezTo>
                  <a:pt x="87" y="257"/>
                  <a:pt x="76" y="257"/>
                  <a:pt x="70" y="264"/>
                </a:cubicBezTo>
                <a:lnTo>
                  <a:pt x="7" y="327"/>
                </a:lnTo>
                <a:cubicBezTo>
                  <a:pt x="0" y="333"/>
                  <a:pt x="0" y="344"/>
                  <a:pt x="7" y="350"/>
                </a:cubicBezTo>
                <a:cubicBezTo>
                  <a:pt x="13" y="357"/>
                  <a:pt x="24" y="357"/>
                  <a:pt x="31" y="350"/>
                </a:cubicBezTo>
                <a:lnTo>
                  <a:pt x="65" y="316"/>
                </a:lnTo>
                <a:lnTo>
                  <a:pt x="65" y="441"/>
                </a:lnTo>
                <a:cubicBezTo>
                  <a:pt x="65" y="451"/>
                  <a:pt x="72" y="458"/>
                  <a:pt x="82" y="458"/>
                </a:cubicBezTo>
                <a:cubicBezTo>
                  <a:pt x="91" y="458"/>
                  <a:pt x="99" y="451"/>
                  <a:pt x="99" y="441"/>
                </a:cubicBezTo>
                <a:lnTo>
                  <a:pt x="99" y="316"/>
                </a:lnTo>
                <a:lnTo>
                  <a:pt x="133" y="350"/>
                </a:lnTo>
                <a:close/>
                <a:moveTo>
                  <a:pt x="367" y="536"/>
                </a:moveTo>
                <a:cubicBezTo>
                  <a:pt x="363" y="530"/>
                  <a:pt x="358" y="525"/>
                  <a:pt x="351" y="520"/>
                </a:cubicBezTo>
                <a:cubicBezTo>
                  <a:pt x="345" y="517"/>
                  <a:pt x="339" y="514"/>
                  <a:pt x="330" y="512"/>
                </a:cubicBezTo>
                <a:lnTo>
                  <a:pt x="330" y="450"/>
                </a:lnTo>
                <a:cubicBezTo>
                  <a:pt x="331" y="450"/>
                  <a:pt x="331" y="451"/>
                  <a:pt x="332" y="451"/>
                </a:cubicBezTo>
                <a:cubicBezTo>
                  <a:pt x="335" y="453"/>
                  <a:pt x="338" y="456"/>
                  <a:pt x="341" y="459"/>
                </a:cubicBezTo>
                <a:cubicBezTo>
                  <a:pt x="343" y="462"/>
                  <a:pt x="345" y="465"/>
                  <a:pt x="346" y="468"/>
                </a:cubicBezTo>
                <a:cubicBezTo>
                  <a:pt x="347" y="472"/>
                  <a:pt x="348" y="475"/>
                  <a:pt x="348" y="479"/>
                </a:cubicBezTo>
                <a:cubicBezTo>
                  <a:pt x="349" y="488"/>
                  <a:pt x="356" y="491"/>
                  <a:pt x="362" y="490"/>
                </a:cubicBezTo>
                <a:cubicBezTo>
                  <a:pt x="368" y="490"/>
                  <a:pt x="372" y="485"/>
                  <a:pt x="374" y="476"/>
                </a:cubicBezTo>
                <a:cubicBezTo>
                  <a:pt x="373" y="461"/>
                  <a:pt x="368" y="448"/>
                  <a:pt x="359" y="439"/>
                </a:cubicBezTo>
                <a:cubicBezTo>
                  <a:pt x="351" y="431"/>
                  <a:pt x="341" y="426"/>
                  <a:pt x="330" y="423"/>
                </a:cubicBezTo>
                <a:lnTo>
                  <a:pt x="330" y="415"/>
                </a:lnTo>
                <a:cubicBezTo>
                  <a:pt x="330" y="411"/>
                  <a:pt x="329" y="407"/>
                  <a:pt x="325" y="404"/>
                </a:cubicBezTo>
                <a:cubicBezTo>
                  <a:pt x="319" y="399"/>
                  <a:pt x="312" y="399"/>
                  <a:pt x="306" y="404"/>
                </a:cubicBezTo>
                <a:cubicBezTo>
                  <a:pt x="304" y="406"/>
                  <a:pt x="302" y="410"/>
                  <a:pt x="302" y="415"/>
                </a:cubicBezTo>
                <a:lnTo>
                  <a:pt x="302" y="422"/>
                </a:lnTo>
                <a:cubicBezTo>
                  <a:pt x="295" y="423"/>
                  <a:pt x="289" y="424"/>
                  <a:pt x="283" y="426"/>
                </a:cubicBezTo>
                <a:cubicBezTo>
                  <a:pt x="275" y="430"/>
                  <a:pt x="268" y="434"/>
                  <a:pt x="262" y="439"/>
                </a:cubicBezTo>
                <a:cubicBezTo>
                  <a:pt x="257" y="444"/>
                  <a:pt x="253" y="451"/>
                  <a:pt x="250" y="458"/>
                </a:cubicBezTo>
                <a:cubicBezTo>
                  <a:pt x="247" y="466"/>
                  <a:pt x="246" y="473"/>
                  <a:pt x="246" y="482"/>
                </a:cubicBezTo>
                <a:cubicBezTo>
                  <a:pt x="248" y="496"/>
                  <a:pt x="254" y="509"/>
                  <a:pt x="265" y="518"/>
                </a:cubicBezTo>
                <a:cubicBezTo>
                  <a:pt x="275" y="526"/>
                  <a:pt x="288" y="531"/>
                  <a:pt x="302" y="533"/>
                </a:cubicBezTo>
                <a:lnTo>
                  <a:pt x="302" y="593"/>
                </a:lnTo>
                <a:cubicBezTo>
                  <a:pt x="292" y="592"/>
                  <a:pt x="284" y="589"/>
                  <a:pt x="278" y="585"/>
                </a:cubicBezTo>
                <a:cubicBezTo>
                  <a:pt x="271" y="580"/>
                  <a:pt x="267" y="573"/>
                  <a:pt x="265" y="566"/>
                </a:cubicBezTo>
                <a:cubicBezTo>
                  <a:pt x="264" y="560"/>
                  <a:pt x="259" y="555"/>
                  <a:pt x="252" y="555"/>
                </a:cubicBezTo>
                <a:cubicBezTo>
                  <a:pt x="246" y="555"/>
                  <a:pt x="243" y="558"/>
                  <a:pt x="242" y="559"/>
                </a:cubicBezTo>
                <a:cubicBezTo>
                  <a:pt x="241" y="561"/>
                  <a:pt x="239" y="564"/>
                  <a:pt x="240" y="569"/>
                </a:cubicBezTo>
                <a:cubicBezTo>
                  <a:pt x="243" y="585"/>
                  <a:pt x="251" y="597"/>
                  <a:pt x="264" y="606"/>
                </a:cubicBezTo>
                <a:cubicBezTo>
                  <a:pt x="275" y="613"/>
                  <a:pt x="287" y="617"/>
                  <a:pt x="302" y="618"/>
                </a:cubicBezTo>
                <a:lnTo>
                  <a:pt x="302" y="624"/>
                </a:lnTo>
                <a:cubicBezTo>
                  <a:pt x="302" y="630"/>
                  <a:pt x="304" y="633"/>
                  <a:pt x="306" y="635"/>
                </a:cubicBezTo>
                <a:cubicBezTo>
                  <a:pt x="309" y="637"/>
                  <a:pt x="312" y="639"/>
                  <a:pt x="316" y="639"/>
                </a:cubicBezTo>
                <a:cubicBezTo>
                  <a:pt x="319" y="639"/>
                  <a:pt x="322" y="638"/>
                  <a:pt x="325" y="635"/>
                </a:cubicBezTo>
                <a:cubicBezTo>
                  <a:pt x="328" y="633"/>
                  <a:pt x="330" y="629"/>
                  <a:pt x="330" y="624"/>
                </a:cubicBezTo>
                <a:lnTo>
                  <a:pt x="330" y="618"/>
                </a:lnTo>
                <a:cubicBezTo>
                  <a:pt x="344" y="616"/>
                  <a:pt x="355" y="610"/>
                  <a:pt x="362" y="602"/>
                </a:cubicBezTo>
                <a:cubicBezTo>
                  <a:pt x="370" y="593"/>
                  <a:pt x="375" y="583"/>
                  <a:pt x="376" y="572"/>
                </a:cubicBezTo>
                <a:cubicBezTo>
                  <a:pt x="376" y="566"/>
                  <a:pt x="376" y="561"/>
                  <a:pt x="375" y="554"/>
                </a:cubicBezTo>
                <a:cubicBezTo>
                  <a:pt x="374" y="548"/>
                  <a:pt x="371" y="542"/>
                  <a:pt x="367" y="536"/>
                </a:cubicBezTo>
                <a:close/>
                <a:moveTo>
                  <a:pt x="350" y="571"/>
                </a:moveTo>
                <a:cubicBezTo>
                  <a:pt x="350" y="572"/>
                  <a:pt x="350" y="573"/>
                  <a:pt x="349" y="577"/>
                </a:cubicBezTo>
                <a:cubicBezTo>
                  <a:pt x="348" y="579"/>
                  <a:pt x="347" y="581"/>
                  <a:pt x="345" y="584"/>
                </a:cubicBezTo>
                <a:cubicBezTo>
                  <a:pt x="343" y="586"/>
                  <a:pt x="341" y="588"/>
                  <a:pt x="337" y="590"/>
                </a:cubicBezTo>
                <a:cubicBezTo>
                  <a:pt x="335" y="591"/>
                  <a:pt x="333" y="592"/>
                  <a:pt x="330" y="593"/>
                </a:cubicBezTo>
                <a:lnTo>
                  <a:pt x="330" y="538"/>
                </a:lnTo>
                <a:cubicBezTo>
                  <a:pt x="336" y="540"/>
                  <a:pt x="341" y="543"/>
                  <a:pt x="344" y="547"/>
                </a:cubicBezTo>
                <a:cubicBezTo>
                  <a:pt x="348" y="552"/>
                  <a:pt x="351" y="560"/>
                  <a:pt x="350" y="571"/>
                </a:cubicBezTo>
                <a:close/>
                <a:moveTo>
                  <a:pt x="275" y="489"/>
                </a:moveTo>
                <a:cubicBezTo>
                  <a:pt x="274" y="486"/>
                  <a:pt x="273" y="483"/>
                  <a:pt x="273" y="480"/>
                </a:cubicBezTo>
                <a:cubicBezTo>
                  <a:pt x="272" y="471"/>
                  <a:pt x="275" y="463"/>
                  <a:pt x="281" y="457"/>
                </a:cubicBezTo>
                <a:cubicBezTo>
                  <a:pt x="286" y="452"/>
                  <a:pt x="293" y="449"/>
                  <a:pt x="302" y="447"/>
                </a:cubicBezTo>
                <a:lnTo>
                  <a:pt x="302" y="507"/>
                </a:lnTo>
                <a:cubicBezTo>
                  <a:pt x="298" y="507"/>
                  <a:pt x="294" y="505"/>
                  <a:pt x="291" y="504"/>
                </a:cubicBezTo>
                <a:cubicBezTo>
                  <a:pt x="286" y="501"/>
                  <a:pt x="282" y="499"/>
                  <a:pt x="280" y="496"/>
                </a:cubicBezTo>
                <a:cubicBezTo>
                  <a:pt x="277" y="494"/>
                  <a:pt x="276" y="491"/>
                  <a:pt x="275" y="489"/>
                </a:cubicBezTo>
                <a:close/>
                <a:moveTo>
                  <a:pt x="324" y="339"/>
                </a:moveTo>
                <a:lnTo>
                  <a:pt x="324" y="59"/>
                </a:lnTo>
                <a:lnTo>
                  <a:pt x="417" y="152"/>
                </a:lnTo>
                <a:cubicBezTo>
                  <a:pt x="420" y="155"/>
                  <a:pt x="424" y="157"/>
                  <a:pt x="429" y="157"/>
                </a:cubicBezTo>
                <a:cubicBezTo>
                  <a:pt x="433" y="157"/>
                  <a:pt x="437" y="155"/>
                  <a:pt x="440" y="152"/>
                </a:cubicBezTo>
                <a:cubicBezTo>
                  <a:pt x="447" y="145"/>
                  <a:pt x="447" y="134"/>
                  <a:pt x="440" y="128"/>
                </a:cubicBezTo>
                <a:lnTo>
                  <a:pt x="320" y="7"/>
                </a:lnTo>
                <a:cubicBezTo>
                  <a:pt x="313" y="0"/>
                  <a:pt x="302" y="0"/>
                  <a:pt x="296" y="7"/>
                </a:cubicBezTo>
                <a:lnTo>
                  <a:pt x="175" y="128"/>
                </a:lnTo>
                <a:cubicBezTo>
                  <a:pt x="168" y="134"/>
                  <a:pt x="168" y="145"/>
                  <a:pt x="175" y="152"/>
                </a:cubicBezTo>
                <a:cubicBezTo>
                  <a:pt x="182" y="158"/>
                  <a:pt x="192" y="158"/>
                  <a:pt x="199" y="152"/>
                </a:cubicBezTo>
                <a:lnTo>
                  <a:pt x="291" y="59"/>
                </a:lnTo>
                <a:lnTo>
                  <a:pt x="291" y="339"/>
                </a:lnTo>
                <a:cubicBezTo>
                  <a:pt x="199" y="347"/>
                  <a:pt x="126" y="425"/>
                  <a:pt x="126" y="520"/>
                </a:cubicBezTo>
                <a:cubicBezTo>
                  <a:pt x="126" y="620"/>
                  <a:pt x="208" y="701"/>
                  <a:pt x="308" y="701"/>
                </a:cubicBezTo>
                <a:cubicBezTo>
                  <a:pt x="408" y="701"/>
                  <a:pt x="489" y="620"/>
                  <a:pt x="489" y="520"/>
                </a:cubicBezTo>
                <a:cubicBezTo>
                  <a:pt x="489" y="425"/>
                  <a:pt x="417" y="347"/>
                  <a:pt x="324" y="339"/>
                </a:cubicBezTo>
                <a:close/>
                <a:moveTo>
                  <a:pt x="308" y="668"/>
                </a:moveTo>
                <a:cubicBezTo>
                  <a:pt x="226" y="668"/>
                  <a:pt x="160" y="601"/>
                  <a:pt x="160" y="520"/>
                </a:cubicBezTo>
                <a:cubicBezTo>
                  <a:pt x="160" y="438"/>
                  <a:pt x="226" y="372"/>
                  <a:pt x="308" y="372"/>
                </a:cubicBezTo>
                <a:cubicBezTo>
                  <a:pt x="389" y="372"/>
                  <a:pt x="456" y="438"/>
                  <a:pt x="456" y="520"/>
                </a:cubicBezTo>
                <a:cubicBezTo>
                  <a:pt x="456" y="601"/>
                  <a:pt x="389" y="668"/>
                  <a:pt x="308" y="668"/>
                </a:cubicBezTo>
                <a:close/>
                <a:moveTo>
                  <a:pt x="629" y="305"/>
                </a:moveTo>
                <a:lnTo>
                  <a:pt x="546" y="221"/>
                </a:lnTo>
                <a:cubicBezTo>
                  <a:pt x="539" y="215"/>
                  <a:pt x="528" y="215"/>
                  <a:pt x="522" y="221"/>
                </a:cubicBezTo>
                <a:lnTo>
                  <a:pt x="438" y="305"/>
                </a:lnTo>
                <a:cubicBezTo>
                  <a:pt x="431" y="312"/>
                  <a:pt x="431" y="323"/>
                  <a:pt x="438" y="329"/>
                </a:cubicBezTo>
                <a:cubicBezTo>
                  <a:pt x="444" y="336"/>
                  <a:pt x="455" y="336"/>
                  <a:pt x="462" y="329"/>
                </a:cubicBezTo>
                <a:lnTo>
                  <a:pt x="517" y="274"/>
                </a:lnTo>
                <a:lnTo>
                  <a:pt x="517" y="585"/>
                </a:lnTo>
                <a:cubicBezTo>
                  <a:pt x="517" y="594"/>
                  <a:pt x="524" y="601"/>
                  <a:pt x="534" y="601"/>
                </a:cubicBezTo>
                <a:cubicBezTo>
                  <a:pt x="543" y="601"/>
                  <a:pt x="550" y="594"/>
                  <a:pt x="550" y="585"/>
                </a:cubicBezTo>
                <a:lnTo>
                  <a:pt x="550" y="274"/>
                </a:lnTo>
                <a:lnTo>
                  <a:pt x="606" y="329"/>
                </a:lnTo>
                <a:cubicBezTo>
                  <a:pt x="609" y="332"/>
                  <a:pt x="613" y="334"/>
                  <a:pt x="618" y="334"/>
                </a:cubicBezTo>
                <a:cubicBezTo>
                  <a:pt x="622" y="334"/>
                  <a:pt x="626" y="332"/>
                  <a:pt x="629" y="329"/>
                </a:cubicBezTo>
                <a:cubicBezTo>
                  <a:pt x="636" y="323"/>
                  <a:pt x="636" y="312"/>
                  <a:pt x="629" y="305"/>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2" name="Freeform 8">
            <a:extLst>
              <a:ext uri="{FF2B5EF4-FFF2-40B4-BE49-F238E27FC236}">
                <a16:creationId xmlns:a16="http://schemas.microsoft.com/office/drawing/2014/main" id="{46B07E6F-7DE4-40A3-A5B7-B44D3AD6FBAD}"/>
              </a:ext>
            </a:extLst>
          </p:cNvPr>
          <p:cNvSpPr>
            <a:spLocks noEditPoints="1"/>
          </p:cNvSpPr>
          <p:nvPr/>
        </p:nvSpPr>
        <p:spPr bwMode="auto">
          <a:xfrm>
            <a:off x="4497388" y="1565275"/>
            <a:ext cx="228600" cy="209550"/>
          </a:xfrm>
          <a:custGeom>
            <a:avLst/>
            <a:gdLst>
              <a:gd name="T0" fmla="*/ 254 w 601"/>
              <a:gd name="T1" fmla="*/ 172 h 551"/>
              <a:gd name="T2" fmla="*/ 41 w 601"/>
              <a:gd name="T3" fmla="*/ 172 h 551"/>
              <a:gd name="T4" fmla="*/ 409 w 601"/>
              <a:gd name="T5" fmla="*/ 273 h 551"/>
              <a:gd name="T6" fmla="*/ 409 w 601"/>
              <a:gd name="T7" fmla="*/ 0 h 551"/>
              <a:gd name="T8" fmla="*/ 409 w 601"/>
              <a:gd name="T9" fmla="*/ 273 h 551"/>
              <a:gd name="T10" fmla="*/ 514 w 601"/>
              <a:gd name="T11" fmla="*/ 137 h 551"/>
              <a:gd name="T12" fmla="*/ 305 w 601"/>
              <a:gd name="T13" fmla="*/ 137 h 551"/>
              <a:gd name="T14" fmla="*/ 589 w 601"/>
              <a:gd name="T15" fmla="*/ 300 h 551"/>
              <a:gd name="T16" fmla="*/ 450 w 601"/>
              <a:gd name="T17" fmla="*/ 284 h 551"/>
              <a:gd name="T18" fmla="*/ 368 w 601"/>
              <a:gd name="T19" fmla="*/ 284 h 551"/>
              <a:gd name="T20" fmla="*/ 269 w 601"/>
              <a:gd name="T21" fmla="*/ 291 h 551"/>
              <a:gd name="T22" fmla="*/ 175 w 601"/>
              <a:gd name="T23" fmla="*/ 286 h 551"/>
              <a:gd name="T24" fmla="*/ 121 w 601"/>
              <a:gd name="T25" fmla="*/ 286 h 551"/>
              <a:gd name="T26" fmla="*/ 13 w 601"/>
              <a:gd name="T27" fmla="*/ 295 h 551"/>
              <a:gd name="T28" fmla="*/ 0 w 601"/>
              <a:gd name="T29" fmla="*/ 475 h 551"/>
              <a:gd name="T30" fmla="*/ 218 w 601"/>
              <a:gd name="T31" fmla="*/ 491 h 551"/>
              <a:gd name="T32" fmla="*/ 234 w 601"/>
              <a:gd name="T33" fmla="*/ 551 h 551"/>
              <a:gd name="T34" fmla="*/ 601 w 601"/>
              <a:gd name="T35" fmla="*/ 535 h 551"/>
              <a:gd name="T36" fmla="*/ 589 w 601"/>
              <a:gd name="T37" fmla="*/ 300 h 551"/>
              <a:gd name="T38" fmla="*/ 218 w 601"/>
              <a:gd name="T39" fmla="*/ 459 h 551"/>
              <a:gd name="T40" fmla="*/ 32 w 601"/>
              <a:gd name="T41" fmla="*/ 323 h 551"/>
              <a:gd name="T42" fmla="*/ 133 w 601"/>
              <a:gd name="T43" fmla="*/ 447 h 551"/>
              <a:gd name="T44" fmla="*/ 163 w 601"/>
              <a:gd name="T45" fmla="*/ 447 h 551"/>
              <a:gd name="T46" fmla="*/ 218 w 601"/>
              <a:gd name="T47" fmla="*/ 313 h 551"/>
              <a:gd name="T48" fmla="*/ 569 w 601"/>
              <a:gd name="T49" fmla="*/ 519 h 551"/>
              <a:gd name="T50" fmla="*/ 250 w 601"/>
              <a:gd name="T51" fmla="*/ 329 h 551"/>
              <a:gd name="T52" fmla="*/ 394 w 601"/>
              <a:gd name="T53" fmla="*/ 496 h 551"/>
              <a:gd name="T54" fmla="*/ 425 w 601"/>
              <a:gd name="T55" fmla="*/ 496 h 551"/>
              <a:gd name="T56" fmla="*/ 569 w 601"/>
              <a:gd name="T57" fmla="*/ 329 h 551"/>
              <a:gd name="T58" fmla="*/ 148 w 601"/>
              <a:gd name="T59" fmla="*/ 98 h 551"/>
              <a:gd name="T60" fmla="*/ 148 w 601"/>
              <a:gd name="T61" fmla="*/ 246 h 551"/>
              <a:gd name="T62" fmla="*/ 148 w 601"/>
              <a:gd name="T63" fmla="*/ 98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1" h="551">
                <a:moveTo>
                  <a:pt x="148" y="278"/>
                </a:moveTo>
                <a:cubicBezTo>
                  <a:pt x="206" y="278"/>
                  <a:pt x="254" y="231"/>
                  <a:pt x="254" y="172"/>
                </a:cubicBezTo>
                <a:cubicBezTo>
                  <a:pt x="254" y="113"/>
                  <a:pt x="206" y="66"/>
                  <a:pt x="148" y="66"/>
                </a:cubicBezTo>
                <a:cubicBezTo>
                  <a:pt x="89" y="66"/>
                  <a:pt x="41" y="113"/>
                  <a:pt x="41" y="172"/>
                </a:cubicBezTo>
                <a:cubicBezTo>
                  <a:pt x="41" y="231"/>
                  <a:pt x="89" y="278"/>
                  <a:pt x="148" y="278"/>
                </a:cubicBezTo>
                <a:close/>
                <a:moveTo>
                  <a:pt x="409" y="273"/>
                </a:moveTo>
                <a:cubicBezTo>
                  <a:pt x="484" y="273"/>
                  <a:pt x="546" y="212"/>
                  <a:pt x="546" y="137"/>
                </a:cubicBezTo>
                <a:cubicBezTo>
                  <a:pt x="546" y="62"/>
                  <a:pt x="484" y="0"/>
                  <a:pt x="409" y="0"/>
                </a:cubicBezTo>
                <a:cubicBezTo>
                  <a:pt x="334" y="0"/>
                  <a:pt x="273" y="62"/>
                  <a:pt x="273" y="137"/>
                </a:cubicBezTo>
                <a:cubicBezTo>
                  <a:pt x="273" y="212"/>
                  <a:pt x="334" y="273"/>
                  <a:pt x="409" y="273"/>
                </a:cubicBezTo>
                <a:close/>
                <a:moveTo>
                  <a:pt x="409" y="32"/>
                </a:moveTo>
                <a:cubicBezTo>
                  <a:pt x="467" y="32"/>
                  <a:pt x="514" y="79"/>
                  <a:pt x="514" y="137"/>
                </a:cubicBezTo>
                <a:cubicBezTo>
                  <a:pt x="514" y="195"/>
                  <a:pt x="467" y="241"/>
                  <a:pt x="409" y="241"/>
                </a:cubicBezTo>
                <a:cubicBezTo>
                  <a:pt x="351" y="241"/>
                  <a:pt x="305" y="195"/>
                  <a:pt x="305" y="137"/>
                </a:cubicBezTo>
                <a:cubicBezTo>
                  <a:pt x="305" y="79"/>
                  <a:pt x="351" y="32"/>
                  <a:pt x="409" y="32"/>
                </a:cubicBezTo>
                <a:close/>
                <a:moveTo>
                  <a:pt x="589" y="300"/>
                </a:moveTo>
                <a:lnTo>
                  <a:pt x="469" y="273"/>
                </a:lnTo>
                <a:cubicBezTo>
                  <a:pt x="461" y="271"/>
                  <a:pt x="453" y="276"/>
                  <a:pt x="450" y="284"/>
                </a:cubicBezTo>
                <a:lnTo>
                  <a:pt x="409" y="432"/>
                </a:lnTo>
                <a:lnTo>
                  <a:pt x="368" y="284"/>
                </a:lnTo>
                <a:cubicBezTo>
                  <a:pt x="366" y="276"/>
                  <a:pt x="358" y="271"/>
                  <a:pt x="349" y="273"/>
                </a:cubicBezTo>
                <a:lnTo>
                  <a:pt x="269" y="291"/>
                </a:lnTo>
                <a:lnTo>
                  <a:pt x="194" y="274"/>
                </a:lnTo>
                <a:cubicBezTo>
                  <a:pt x="186" y="273"/>
                  <a:pt x="177" y="278"/>
                  <a:pt x="175" y="286"/>
                </a:cubicBezTo>
                <a:lnTo>
                  <a:pt x="148" y="383"/>
                </a:lnTo>
                <a:lnTo>
                  <a:pt x="121" y="286"/>
                </a:lnTo>
                <a:cubicBezTo>
                  <a:pt x="119" y="278"/>
                  <a:pt x="110" y="273"/>
                  <a:pt x="102" y="274"/>
                </a:cubicBezTo>
                <a:lnTo>
                  <a:pt x="13" y="295"/>
                </a:lnTo>
                <a:cubicBezTo>
                  <a:pt x="5" y="296"/>
                  <a:pt x="0" y="303"/>
                  <a:pt x="0" y="310"/>
                </a:cubicBezTo>
                <a:lnTo>
                  <a:pt x="0" y="475"/>
                </a:lnTo>
                <a:cubicBezTo>
                  <a:pt x="0" y="483"/>
                  <a:pt x="7" y="491"/>
                  <a:pt x="16" y="491"/>
                </a:cubicBezTo>
                <a:lnTo>
                  <a:pt x="218" y="491"/>
                </a:lnTo>
                <a:lnTo>
                  <a:pt x="218" y="535"/>
                </a:lnTo>
                <a:cubicBezTo>
                  <a:pt x="218" y="544"/>
                  <a:pt x="225" y="551"/>
                  <a:pt x="234" y="551"/>
                </a:cubicBezTo>
                <a:lnTo>
                  <a:pt x="585" y="551"/>
                </a:lnTo>
                <a:cubicBezTo>
                  <a:pt x="594" y="551"/>
                  <a:pt x="601" y="544"/>
                  <a:pt x="601" y="535"/>
                </a:cubicBezTo>
                <a:lnTo>
                  <a:pt x="601" y="316"/>
                </a:lnTo>
                <a:cubicBezTo>
                  <a:pt x="601" y="308"/>
                  <a:pt x="596" y="302"/>
                  <a:pt x="589" y="300"/>
                </a:cubicBezTo>
                <a:close/>
                <a:moveTo>
                  <a:pt x="218" y="316"/>
                </a:moveTo>
                <a:lnTo>
                  <a:pt x="218" y="459"/>
                </a:lnTo>
                <a:lnTo>
                  <a:pt x="32" y="459"/>
                </a:lnTo>
                <a:lnTo>
                  <a:pt x="32" y="323"/>
                </a:lnTo>
                <a:lnTo>
                  <a:pt x="94" y="309"/>
                </a:lnTo>
                <a:lnTo>
                  <a:pt x="133" y="447"/>
                </a:lnTo>
                <a:cubicBezTo>
                  <a:pt x="134" y="453"/>
                  <a:pt x="141" y="458"/>
                  <a:pt x="148" y="458"/>
                </a:cubicBezTo>
                <a:cubicBezTo>
                  <a:pt x="155" y="458"/>
                  <a:pt x="161" y="453"/>
                  <a:pt x="163" y="447"/>
                </a:cubicBezTo>
                <a:lnTo>
                  <a:pt x="202" y="309"/>
                </a:lnTo>
                <a:lnTo>
                  <a:pt x="218" y="313"/>
                </a:lnTo>
                <a:cubicBezTo>
                  <a:pt x="218" y="314"/>
                  <a:pt x="218" y="315"/>
                  <a:pt x="218" y="316"/>
                </a:cubicBezTo>
                <a:close/>
                <a:moveTo>
                  <a:pt x="569" y="519"/>
                </a:moveTo>
                <a:lnTo>
                  <a:pt x="250" y="519"/>
                </a:lnTo>
                <a:lnTo>
                  <a:pt x="250" y="329"/>
                </a:lnTo>
                <a:lnTo>
                  <a:pt x="342" y="308"/>
                </a:lnTo>
                <a:lnTo>
                  <a:pt x="394" y="496"/>
                </a:lnTo>
                <a:cubicBezTo>
                  <a:pt x="396" y="503"/>
                  <a:pt x="402" y="508"/>
                  <a:pt x="409" y="508"/>
                </a:cubicBezTo>
                <a:cubicBezTo>
                  <a:pt x="417" y="508"/>
                  <a:pt x="423" y="503"/>
                  <a:pt x="425" y="496"/>
                </a:cubicBezTo>
                <a:lnTo>
                  <a:pt x="477" y="308"/>
                </a:lnTo>
                <a:lnTo>
                  <a:pt x="569" y="329"/>
                </a:lnTo>
                <a:lnTo>
                  <a:pt x="569" y="519"/>
                </a:lnTo>
                <a:close/>
                <a:moveTo>
                  <a:pt x="148" y="98"/>
                </a:moveTo>
                <a:cubicBezTo>
                  <a:pt x="189" y="98"/>
                  <a:pt x="222" y="131"/>
                  <a:pt x="222" y="172"/>
                </a:cubicBezTo>
                <a:cubicBezTo>
                  <a:pt x="222" y="213"/>
                  <a:pt x="189" y="246"/>
                  <a:pt x="148" y="246"/>
                </a:cubicBezTo>
                <a:cubicBezTo>
                  <a:pt x="107" y="246"/>
                  <a:pt x="73" y="213"/>
                  <a:pt x="73" y="172"/>
                </a:cubicBezTo>
                <a:cubicBezTo>
                  <a:pt x="73" y="131"/>
                  <a:pt x="107" y="98"/>
                  <a:pt x="148" y="98"/>
                </a:cubicBezTo>
                <a:close/>
              </a:path>
            </a:pathLst>
          </a:custGeom>
          <a:solidFill>
            <a:srgbClr val="686D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3" name="Freeform 9">
            <a:extLst>
              <a:ext uri="{FF2B5EF4-FFF2-40B4-BE49-F238E27FC236}">
                <a16:creationId xmlns:a16="http://schemas.microsoft.com/office/drawing/2014/main" id="{247AE326-FD90-4C80-ABB4-B9E989E3180D}"/>
              </a:ext>
            </a:extLst>
          </p:cNvPr>
          <p:cNvSpPr>
            <a:spLocks noEditPoints="1"/>
          </p:cNvSpPr>
          <p:nvPr/>
        </p:nvSpPr>
        <p:spPr bwMode="auto">
          <a:xfrm>
            <a:off x="933450" y="2693988"/>
            <a:ext cx="184150" cy="215900"/>
          </a:xfrm>
          <a:custGeom>
            <a:avLst/>
            <a:gdLst>
              <a:gd name="T0" fmla="*/ 421 w 483"/>
              <a:gd name="T1" fmla="*/ 156 h 568"/>
              <a:gd name="T2" fmla="*/ 424 w 483"/>
              <a:gd name="T3" fmla="*/ 161 h 568"/>
              <a:gd name="T4" fmla="*/ 425 w 483"/>
              <a:gd name="T5" fmla="*/ 167 h 568"/>
              <a:gd name="T6" fmla="*/ 421 w 483"/>
              <a:gd name="T7" fmla="*/ 564 h 568"/>
              <a:gd name="T8" fmla="*/ 15 w 483"/>
              <a:gd name="T9" fmla="*/ 568 h 568"/>
              <a:gd name="T10" fmla="*/ 0 w 483"/>
              <a:gd name="T11" fmla="*/ 553 h 568"/>
              <a:gd name="T12" fmla="*/ 4 w 483"/>
              <a:gd name="T13" fmla="*/ 66 h 568"/>
              <a:gd name="T14" fmla="*/ 320 w 483"/>
              <a:gd name="T15" fmla="*/ 62 h 568"/>
              <a:gd name="T16" fmla="*/ 326 w 483"/>
              <a:gd name="T17" fmla="*/ 63 h 568"/>
              <a:gd name="T18" fmla="*/ 330 w 483"/>
              <a:gd name="T19" fmla="*/ 66 h 568"/>
              <a:gd name="T20" fmla="*/ 211 w 483"/>
              <a:gd name="T21" fmla="*/ 397 h 568"/>
              <a:gd name="T22" fmla="*/ 100 w 483"/>
              <a:gd name="T23" fmla="*/ 287 h 568"/>
              <a:gd name="T24" fmla="*/ 211 w 483"/>
              <a:gd name="T25" fmla="*/ 176 h 568"/>
              <a:gd name="T26" fmla="*/ 321 w 483"/>
              <a:gd name="T27" fmla="*/ 287 h 568"/>
              <a:gd name="T28" fmla="*/ 288 w 483"/>
              <a:gd name="T29" fmla="*/ 311 h 568"/>
              <a:gd name="T30" fmla="*/ 271 w 483"/>
              <a:gd name="T31" fmla="*/ 233 h 568"/>
              <a:gd name="T32" fmla="*/ 225 w 483"/>
              <a:gd name="T33" fmla="*/ 273 h 568"/>
              <a:gd name="T34" fmla="*/ 288 w 483"/>
              <a:gd name="T35" fmla="*/ 311 h 568"/>
              <a:gd name="T36" fmla="*/ 196 w 483"/>
              <a:gd name="T37" fmla="*/ 207 h 568"/>
              <a:gd name="T38" fmla="*/ 130 w 483"/>
              <a:gd name="T39" fmla="*/ 287 h 568"/>
              <a:gd name="T40" fmla="*/ 211 w 483"/>
              <a:gd name="T41" fmla="*/ 368 h 568"/>
              <a:gd name="T42" fmla="*/ 261 w 483"/>
              <a:gd name="T43" fmla="*/ 350 h 568"/>
              <a:gd name="T44" fmla="*/ 197 w 483"/>
              <a:gd name="T45" fmla="*/ 284 h 568"/>
              <a:gd name="T46" fmla="*/ 92 w 483"/>
              <a:gd name="T47" fmla="*/ 477 h 568"/>
              <a:gd name="T48" fmla="*/ 344 w 483"/>
              <a:gd name="T49" fmla="*/ 481 h 568"/>
              <a:gd name="T50" fmla="*/ 344 w 483"/>
              <a:gd name="T51" fmla="*/ 502 h 568"/>
              <a:gd name="T52" fmla="*/ 92 w 483"/>
              <a:gd name="T53" fmla="*/ 506 h 568"/>
              <a:gd name="T54" fmla="*/ 77 w 483"/>
              <a:gd name="T55" fmla="*/ 492 h 568"/>
              <a:gd name="T56" fmla="*/ 92 w 483"/>
              <a:gd name="T57" fmla="*/ 477 h 568"/>
              <a:gd name="T58" fmla="*/ 77 w 483"/>
              <a:gd name="T59" fmla="*/ 441 h 568"/>
              <a:gd name="T60" fmla="*/ 92 w 483"/>
              <a:gd name="T61" fmla="*/ 426 h 568"/>
              <a:gd name="T62" fmla="*/ 344 w 483"/>
              <a:gd name="T63" fmla="*/ 430 h 568"/>
              <a:gd name="T64" fmla="*/ 344 w 483"/>
              <a:gd name="T65" fmla="*/ 451 h 568"/>
              <a:gd name="T66" fmla="*/ 92 w 483"/>
              <a:gd name="T67" fmla="*/ 455 h 568"/>
              <a:gd name="T68" fmla="*/ 92 w 483"/>
              <a:gd name="T69" fmla="*/ 0 h 568"/>
              <a:gd name="T70" fmla="*/ 478 w 483"/>
              <a:gd name="T71" fmla="*/ 5 h 568"/>
              <a:gd name="T72" fmla="*/ 483 w 483"/>
              <a:gd name="T73" fmla="*/ 472 h 568"/>
              <a:gd name="T74" fmla="*/ 468 w 483"/>
              <a:gd name="T75" fmla="*/ 487 h 568"/>
              <a:gd name="T76" fmla="*/ 453 w 483"/>
              <a:gd name="T77" fmla="*/ 472 h 568"/>
              <a:gd name="T78" fmla="*/ 92 w 483"/>
              <a:gd name="T79" fmla="*/ 30 h 568"/>
              <a:gd name="T80" fmla="*/ 77 w 483"/>
              <a:gd name="T81" fmla="*/ 15 h 568"/>
              <a:gd name="T82" fmla="*/ 92 w 483"/>
              <a:gd name="T83" fmla="*/ 0 h 568"/>
              <a:gd name="T84" fmla="*/ 335 w 483"/>
              <a:gd name="T85" fmla="*/ 112 h 568"/>
              <a:gd name="T86" fmla="*/ 375 w 483"/>
              <a:gd name="T87" fmla="*/ 152 h 568"/>
              <a:gd name="T88" fmla="*/ 396 w 483"/>
              <a:gd name="T89" fmla="*/ 539 h 568"/>
              <a:gd name="T90" fmla="*/ 320 w 483"/>
              <a:gd name="T91" fmla="*/ 181 h 568"/>
              <a:gd name="T92" fmla="*/ 305 w 483"/>
              <a:gd name="T93" fmla="*/ 167 h 568"/>
              <a:gd name="T94" fmla="*/ 29 w 483"/>
              <a:gd name="T95" fmla="*/ 91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83" h="568">
                <a:moveTo>
                  <a:pt x="330" y="66"/>
                </a:moveTo>
                <a:lnTo>
                  <a:pt x="421" y="156"/>
                </a:lnTo>
                <a:cubicBezTo>
                  <a:pt x="421" y="157"/>
                  <a:pt x="422" y="158"/>
                  <a:pt x="423" y="159"/>
                </a:cubicBezTo>
                <a:cubicBezTo>
                  <a:pt x="423" y="159"/>
                  <a:pt x="423" y="160"/>
                  <a:pt x="424" y="161"/>
                </a:cubicBezTo>
                <a:cubicBezTo>
                  <a:pt x="424" y="162"/>
                  <a:pt x="424" y="163"/>
                  <a:pt x="425" y="164"/>
                </a:cubicBezTo>
                <a:cubicBezTo>
                  <a:pt x="425" y="165"/>
                  <a:pt x="425" y="166"/>
                  <a:pt x="425" y="167"/>
                </a:cubicBezTo>
                <a:lnTo>
                  <a:pt x="425" y="553"/>
                </a:lnTo>
                <a:cubicBezTo>
                  <a:pt x="425" y="557"/>
                  <a:pt x="423" y="561"/>
                  <a:pt x="421" y="564"/>
                </a:cubicBezTo>
                <a:cubicBezTo>
                  <a:pt x="418" y="566"/>
                  <a:pt x="414" y="568"/>
                  <a:pt x="410" y="568"/>
                </a:cubicBezTo>
                <a:lnTo>
                  <a:pt x="15" y="568"/>
                </a:lnTo>
                <a:cubicBezTo>
                  <a:pt x="11" y="568"/>
                  <a:pt x="7" y="566"/>
                  <a:pt x="4" y="564"/>
                </a:cubicBezTo>
                <a:cubicBezTo>
                  <a:pt x="2" y="561"/>
                  <a:pt x="0" y="557"/>
                  <a:pt x="0" y="553"/>
                </a:cubicBezTo>
                <a:lnTo>
                  <a:pt x="0" y="76"/>
                </a:lnTo>
                <a:cubicBezTo>
                  <a:pt x="0" y="72"/>
                  <a:pt x="2" y="69"/>
                  <a:pt x="4" y="66"/>
                </a:cubicBezTo>
                <a:cubicBezTo>
                  <a:pt x="7" y="63"/>
                  <a:pt x="11" y="62"/>
                  <a:pt x="15" y="62"/>
                </a:cubicBezTo>
                <a:lnTo>
                  <a:pt x="320" y="62"/>
                </a:lnTo>
                <a:cubicBezTo>
                  <a:pt x="321" y="62"/>
                  <a:pt x="322" y="62"/>
                  <a:pt x="323" y="62"/>
                </a:cubicBezTo>
                <a:cubicBezTo>
                  <a:pt x="324" y="62"/>
                  <a:pt x="325" y="63"/>
                  <a:pt x="326" y="63"/>
                </a:cubicBezTo>
                <a:cubicBezTo>
                  <a:pt x="326" y="63"/>
                  <a:pt x="327" y="64"/>
                  <a:pt x="328" y="64"/>
                </a:cubicBezTo>
                <a:cubicBezTo>
                  <a:pt x="329" y="65"/>
                  <a:pt x="330" y="65"/>
                  <a:pt x="330" y="66"/>
                </a:cubicBezTo>
                <a:close/>
                <a:moveTo>
                  <a:pt x="289" y="365"/>
                </a:moveTo>
                <a:cubicBezTo>
                  <a:pt x="269" y="385"/>
                  <a:pt x="241" y="397"/>
                  <a:pt x="211" y="397"/>
                </a:cubicBezTo>
                <a:cubicBezTo>
                  <a:pt x="180" y="397"/>
                  <a:pt x="153" y="385"/>
                  <a:pt x="133" y="365"/>
                </a:cubicBezTo>
                <a:cubicBezTo>
                  <a:pt x="113" y="345"/>
                  <a:pt x="100" y="317"/>
                  <a:pt x="100" y="287"/>
                </a:cubicBezTo>
                <a:cubicBezTo>
                  <a:pt x="100" y="256"/>
                  <a:pt x="113" y="229"/>
                  <a:pt x="133" y="209"/>
                </a:cubicBezTo>
                <a:cubicBezTo>
                  <a:pt x="153" y="189"/>
                  <a:pt x="180" y="176"/>
                  <a:pt x="211" y="176"/>
                </a:cubicBezTo>
                <a:cubicBezTo>
                  <a:pt x="241" y="176"/>
                  <a:pt x="269" y="189"/>
                  <a:pt x="289" y="209"/>
                </a:cubicBezTo>
                <a:cubicBezTo>
                  <a:pt x="309" y="229"/>
                  <a:pt x="321" y="256"/>
                  <a:pt x="321" y="287"/>
                </a:cubicBezTo>
                <a:cubicBezTo>
                  <a:pt x="321" y="317"/>
                  <a:pt x="309" y="345"/>
                  <a:pt x="289" y="365"/>
                </a:cubicBezTo>
                <a:close/>
                <a:moveTo>
                  <a:pt x="288" y="311"/>
                </a:moveTo>
                <a:cubicBezTo>
                  <a:pt x="291" y="303"/>
                  <a:pt x="292" y="295"/>
                  <a:pt x="292" y="287"/>
                </a:cubicBezTo>
                <a:cubicBezTo>
                  <a:pt x="292" y="266"/>
                  <a:pt x="284" y="247"/>
                  <a:pt x="271" y="233"/>
                </a:cubicBezTo>
                <a:cubicBezTo>
                  <a:pt x="260" y="220"/>
                  <a:pt x="243" y="211"/>
                  <a:pt x="225" y="207"/>
                </a:cubicBezTo>
                <a:lnTo>
                  <a:pt x="225" y="273"/>
                </a:lnTo>
                <a:lnTo>
                  <a:pt x="281" y="328"/>
                </a:lnTo>
                <a:cubicBezTo>
                  <a:pt x="284" y="323"/>
                  <a:pt x="286" y="317"/>
                  <a:pt x="288" y="311"/>
                </a:cubicBezTo>
                <a:close/>
                <a:moveTo>
                  <a:pt x="196" y="279"/>
                </a:moveTo>
                <a:lnTo>
                  <a:pt x="196" y="207"/>
                </a:lnTo>
                <a:cubicBezTo>
                  <a:pt x="178" y="211"/>
                  <a:pt x="162" y="220"/>
                  <a:pt x="150" y="233"/>
                </a:cubicBezTo>
                <a:cubicBezTo>
                  <a:pt x="137" y="247"/>
                  <a:pt x="130" y="266"/>
                  <a:pt x="130" y="287"/>
                </a:cubicBezTo>
                <a:cubicBezTo>
                  <a:pt x="130" y="309"/>
                  <a:pt x="139" y="330"/>
                  <a:pt x="153" y="344"/>
                </a:cubicBezTo>
                <a:cubicBezTo>
                  <a:pt x="168" y="359"/>
                  <a:pt x="188" y="368"/>
                  <a:pt x="211" y="368"/>
                </a:cubicBezTo>
                <a:cubicBezTo>
                  <a:pt x="221" y="368"/>
                  <a:pt x="231" y="366"/>
                  <a:pt x="240" y="363"/>
                </a:cubicBezTo>
                <a:cubicBezTo>
                  <a:pt x="248" y="360"/>
                  <a:pt x="255" y="355"/>
                  <a:pt x="261" y="350"/>
                </a:cubicBezTo>
                <a:lnTo>
                  <a:pt x="200" y="289"/>
                </a:lnTo>
                <a:cubicBezTo>
                  <a:pt x="199" y="288"/>
                  <a:pt x="198" y="286"/>
                  <a:pt x="197" y="284"/>
                </a:cubicBezTo>
                <a:cubicBezTo>
                  <a:pt x="196" y="283"/>
                  <a:pt x="196" y="281"/>
                  <a:pt x="196" y="279"/>
                </a:cubicBezTo>
                <a:close/>
                <a:moveTo>
                  <a:pt x="92" y="477"/>
                </a:moveTo>
                <a:lnTo>
                  <a:pt x="333" y="477"/>
                </a:lnTo>
                <a:cubicBezTo>
                  <a:pt x="337" y="477"/>
                  <a:pt x="341" y="479"/>
                  <a:pt x="344" y="481"/>
                </a:cubicBezTo>
                <a:cubicBezTo>
                  <a:pt x="346" y="484"/>
                  <a:pt x="348" y="488"/>
                  <a:pt x="348" y="492"/>
                </a:cubicBezTo>
                <a:cubicBezTo>
                  <a:pt x="348" y="496"/>
                  <a:pt x="346" y="499"/>
                  <a:pt x="344" y="502"/>
                </a:cubicBezTo>
                <a:cubicBezTo>
                  <a:pt x="341" y="505"/>
                  <a:pt x="337" y="506"/>
                  <a:pt x="333" y="506"/>
                </a:cubicBezTo>
                <a:lnTo>
                  <a:pt x="92" y="506"/>
                </a:lnTo>
                <a:cubicBezTo>
                  <a:pt x="88" y="506"/>
                  <a:pt x="84" y="505"/>
                  <a:pt x="81" y="502"/>
                </a:cubicBezTo>
                <a:cubicBezTo>
                  <a:pt x="79" y="499"/>
                  <a:pt x="77" y="496"/>
                  <a:pt x="77" y="492"/>
                </a:cubicBezTo>
                <a:cubicBezTo>
                  <a:pt x="77" y="488"/>
                  <a:pt x="79" y="484"/>
                  <a:pt x="81" y="481"/>
                </a:cubicBezTo>
                <a:cubicBezTo>
                  <a:pt x="84" y="479"/>
                  <a:pt x="88" y="477"/>
                  <a:pt x="92" y="477"/>
                </a:cubicBezTo>
                <a:close/>
                <a:moveTo>
                  <a:pt x="81" y="451"/>
                </a:moveTo>
                <a:cubicBezTo>
                  <a:pt x="79" y="448"/>
                  <a:pt x="77" y="445"/>
                  <a:pt x="77" y="441"/>
                </a:cubicBezTo>
                <a:cubicBezTo>
                  <a:pt x="77" y="437"/>
                  <a:pt x="79" y="433"/>
                  <a:pt x="81" y="430"/>
                </a:cubicBezTo>
                <a:cubicBezTo>
                  <a:pt x="84" y="428"/>
                  <a:pt x="88" y="426"/>
                  <a:pt x="92" y="426"/>
                </a:cubicBezTo>
                <a:lnTo>
                  <a:pt x="333" y="426"/>
                </a:lnTo>
                <a:cubicBezTo>
                  <a:pt x="337" y="426"/>
                  <a:pt x="341" y="428"/>
                  <a:pt x="344" y="430"/>
                </a:cubicBezTo>
                <a:cubicBezTo>
                  <a:pt x="346" y="433"/>
                  <a:pt x="348" y="437"/>
                  <a:pt x="348" y="441"/>
                </a:cubicBezTo>
                <a:cubicBezTo>
                  <a:pt x="348" y="445"/>
                  <a:pt x="346" y="448"/>
                  <a:pt x="344" y="451"/>
                </a:cubicBezTo>
                <a:cubicBezTo>
                  <a:pt x="341" y="454"/>
                  <a:pt x="337" y="455"/>
                  <a:pt x="333" y="455"/>
                </a:cubicBezTo>
                <a:lnTo>
                  <a:pt x="92" y="455"/>
                </a:lnTo>
                <a:cubicBezTo>
                  <a:pt x="88" y="455"/>
                  <a:pt x="84" y="454"/>
                  <a:pt x="81" y="451"/>
                </a:cubicBezTo>
                <a:close/>
                <a:moveTo>
                  <a:pt x="92" y="0"/>
                </a:moveTo>
                <a:lnTo>
                  <a:pt x="468" y="0"/>
                </a:lnTo>
                <a:cubicBezTo>
                  <a:pt x="472" y="0"/>
                  <a:pt x="476" y="2"/>
                  <a:pt x="478" y="5"/>
                </a:cubicBezTo>
                <a:cubicBezTo>
                  <a:pt x="481" y="7"/>
                  <a:pt x="483" y="11"/>
                  <a:pt x="483" y="15"/>
                </a:cubicBezTo>
                <a:lnTo>
                  <a:pt x="483" y="472"/>
                </a:lnTo>
                <a:cubicBezTo>
                  <a:pt x="483" y="476"/>
                  <a:pt x="481" y="480"/>
                  <a:pt x="478" y="483"/>
                </a:cubicBezTo>
                <a:cubicBezTo>
                  <a:pt x="476" y="485"/>
                  <a:pt x="472" y="487"/>
                  <a:pt x="468" y="487"/>
                </a:cubicBezTo>
                <a:cubicBezTo>
                  <a:pt x="464" y="487"/>
                  <a:pt x="460" y="485"/>
                  <a:pt x="458" y="483"/>
                </a:cubicBezTo>
                <a:cubicBezTo>
                  <a:pt x="455" y="480"/>
                  <a:pt x="453" y="476"/>
                  <a:pt x="453" y="472"/>
                </a:cubicBezTo>
                <a:lnTo>
                  <a:pt x="453" y="30"/>
                </a:lnTo>
                <a:lnTo>
                  <a:pt x="92" y="30"/>
                </a:lnTo>
                <a:cubicBezTo>
                  <a:pt x="88" y="30"/>
                  <a:pt x="84" y="28"/>
                  <a:pt x="82" y="25"/>
                </a:cubicBezTo>
                <a:cubicBezTo>
                  <a:pt x="79" y="23"/>
                  <a:pt x="77" y="19"/>
                  <a:pt x="77" y="15"/>
                </a:cubicBezTo>
                <a:cubicBezTo>
                  <a:pt x="77" y="11"/>
                  <a:pt x="79" y="7"/>
                  <a:pt x="82" y="5"/>
                </a:cubicBezTo>
                <a:cubicBezTo>
                  <a:pt x="84" y="2"/>
                  <a:pt x="88" y="0"/>
                  <a:pt x="92" y="0"/>
                </a:cubicBezTo>
                <a:close/>
                <a:moveTo>
                  <a:pt x="375" y="152"/>
                </a:moveTo>
                <a:lnTo>
                  <a:pt x="335" y="112"/>
                </a:lnTo>
                <a:lnTo>
                  <a:pt x="335" y="152"/>
                </a:lnTo>
                <a:lnTo>
                  <a:pt x="375" y="152"/>
                </a:lnTo>
                <a:close/>
                <a:moveTo>
                  <a:pt x="29" y="539"/>
                </a:moveTo>
                <a:lnTo>
                  <a:pt x="396" y="539"/>
                </a:lnTo>
                <a:lnTo>
                  <a:pt x="396" y="181"/>
                </a:lnTo>
                <a:lnTo>
                  <a:pt x="320" y="181"/>
                </a:lnTo>
                <a:cubicBezTo>
                  <a:pt x="316" y="181"/>
                  <a:pt x="312" y="180"/>
                  <a:pt x="310" y="177"/>
                </a:cubicBezTo>
                <a:cubicBezTo>
                  <a:pt x="307" y="174"/>
                  <a:pt x="305" y="171"/>
                  <a:pt x="305" y="167"/>
                </a:cubicBezTo>
                <a:lnTo>
                  <a:pt x="305" y="91"/>
                </a:lnTo>
                <a:lnTo>
                  <a:pt x="29" y="91"/>
                </a:lnTo>
                <a:lnTo>
                  <a:pt x="29" y="53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4" name="Freeform 10">
            <a:extLst>
              <a:ext uri="{FF2B5EF4-FFF2-40B4-BE49-F238E27FC236}">
                <a16:creationId xmlns:a16="http://schemas.microsoft.com/office/drawing/2014/main" id="{89A59D30-B0A1-42E8-A22D-48B31D60A0BD}"/>
              </a:ext>
            </a:extLst>
          </p:cNvPr>
          <p:cNvSpPr>
            <a:spLocks noEditPoints="1"/>
          </p:cNvSpPr>
          <p:nvPr/>
        </p:nvSpPr>
        <p:spPr bwMode="auto">
          <a:xfrm>
            <a:off x="3279775" y="2689225"/>
            <a:ext cx="190500" cy="223838"/>
          </a:xfrm>
          <a:custGeom>
            <a:avLst/>
            <a:gdLst>
              <a:gd name="T0" fmla="*/ 127 w 502"/>
              <a:gd name="T1" fmla="*/ 235 h 588"/>
              <a:gd name="T2" fmla="*/ 156 w 502"/>
              <a:gd name="T3" fmla="*/ 116 h 588"/>
              <a:gd name="T4" fmla="*/ 261 w 502"/>
              <a:gd name="T5" fmla="*/ 52 h 588"/>
              <a:gd name="T6" fmla="*/ 379 w 502"/>
              <a:gd name="T7" fmla="*/ 82 h 588"/>
              <a:gd name="T8" fmla="*/ 442 w 502"/>
              <a:gd name="T9" fmla="*/ 187 h 588"/>
              <a:gd name="T10" fmla="*/ 309 w 502"/>
              <a:gd name="T11" fmla="*/ 369 h 588"/>
              <a:gd name="T12" fmla="*/ 190 w 502"/>
              <a:gd name="T13" fmla="*/ 340 h 588"/>
              <a:gd name="T14" fmla="*/ 127 w 502"/>
              <a:gd name="T15" fmla="*/ 235 h 588"/>
              <a:gd name="T16" fmla="*/ 364 w 502"/>
              <a:gd name="T17" fmla="*/ 103 h 588"/>
              <a:gd name="T18" fmla="*/ 264 w 502"/>
              <a:gd name="T19" fmla="*/ 78 h 588"/>
              <a:gd name="T20" fmla="*/ 250 w 502"/>
              <a:gd name="T21" fmla="*/ 97 h 588"/>
              <a:gd name="T22" fmla="*/ 270 w 502"/>
              <a:gd name="T23" fmla="*/ 112 h 588"/>
              <a:gd name="T24" fmla="*/ 344 w 502"/>
              <a:gd name="T25" fmla="*/ 130 h 588"/>
              <a:gd name="T26" fmla="*/ 383 w 502"/>
              <a:gd name="T27" fmla="*/ 196 h 588"/>
              <a:gd name="T28" fmla="*/ 390 w 502"/>
              <a:gd name="T29" fmla="*/ 207 h 588"/>
              <a:gd name="T30" fmla="*/ 402 w 502"/>
              <a:gd name="T31" fmla="*/ 210 h 588"/>
              <a:gd name="T32" fmla="*/ 416 w 502"/>
              <a:gd name="T33" fmla="*/ 191 h 588"/>
              <a:gd name="T34" fmla="*/ 364 w 502"/>
              <a:gd name="T35" fmla="*/ 103 h 588"/>
              <a:gd name="T36" fmla="*/ 110 w 502"/>
              <a:gd name="T37" fmla="*/ 398 h 588"/>
              <a:gd name="T38" fmla="*/ 10 w 502"/>
              <a:gd name="T39" fmla="*/ 536 h 588"/>
              <a:gd name="T40" fmla="*/ 16 w 502"/>
              <a:gd name="T41" fmla="*/ 578 h 588"/>
              <a:gd name="T42" fmla="*/ 59 w 502"/>
              <a:gd name="T43" fmla="*/ 572 h 588"/>
              <a:gd name="T44" fmla="*/ 159 w 502"/>
              <a:gd name="T45" fmla="*/ 434 h 588"/>
              <a:gd name="T46" fmla="*/ 110 w 502"/>
              <a:gd name="T47" fmla="*/ 398 h 588"/>
              <a:gd name="T48" fmla="*/ 127 w 502"/>
              <a:gd name="T49" fmla="*/ 375 h 588"/>
              <a:gd name="T50" fmla="*/ 176 w 502"/>
              <a:gd name="T51" fmla="*/ 412 h 588"/>
              <a:gd name="T52" fmla="*/ 190 w 502"/>
              <a:gd name="T53" fmla="*/ 392 h 588"/>
              <a:gd name="T54" fmla="*/ 315 w 502"/>
              <a:gd name="T55" fmla="*/ 413 h 588"/>
              <a:gd name="T56" fmla="*/ 485 w 502"/>
              <a:gd name="T57" fmla="*/ 180 h 588"/>
              <a:gd name="T58" fmla="*/ 405 w 502"/>
              <a:gd name="T59" fmla="*/ 46 h 588"/>
              <a:gd name="T60" fmla="*/ 254 w 502"/>
              <a:gd name="T61" fmla="*/ 8 h 588"/>
              <a:gd name="T62" fmla="*/ 84 w 502"/>
              <a:gd name="T63" fmla="*/ 241 h 588"/>
              <a:gd name="T64" fmla="*/ 141 w 502"/>
              <a:gd name="T65" fmla="*/ 355 h 588"/>
              <a:gd name="T66" fmla="*/ 127 w 502"/>
              <a:gd name="T67" fmla="*/ 375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2" h="588">
                <a:moveTo>
                  <a:pt x="127" y="235"/>
                </a:moveTo>
                <a:cubicBezTo>
                  <a:pt x="121" y="192"/>
                  <a:pt x="131" y="150"/>
                  <a:pt x="156" y="116"/>
                </a:cubicBezTo>
                <a:cubicBezTo>
                  <a:pt x="181" y="81"/>
                  <a:pt x="219" y="59"/>
                  <a:pt x="261" y="52"/>
                </a:cubicBezTo>
                <a:cubicBezTo>
                  <a:pt x="303" y="46"/>
                  <a:pt x="345" y="56"/>
                  <a:pt x="379" y="82"/>
                </a:cubicBezTo>
                <a:cubicBezTo>
                  <a:pt x="413" y="107"/>
                  <a:pt x="436" y="145"/>
                  <a:pt x="442" y="187"/>
                </a:cubicBezTo>
                <a:cubicBezTo>
                  <a:pt x="455" y="274"/>
                  <a:pt x="395" y="356"/>
                  <a:pt x="309" y="369"/>
                </a:cubicBezTo>
                <a:cubicBezTo>
                  <a:pt x="267" y="376"/>
                  <a:pt x="225" y="365"/>
                  <a:pt x="190" y="340"/>
                </a:cubicBezTo>
                <a:cubicBezTo>
                  <a:pt x="156" y="314"/>
                  <a:pt x="134" y="277"/>
                  <a:pt x="127" y="235"/>
                </a:cubicBezTo>
                <a:close/>
                <a:moveTo>
                  <a:pt x="364" y="103"/>
                </a:moveTo>
                <a:cubicBezTo>
                  <a:pt x="335" y="81"/>
                  <a:pt x="300" y="73"/>
                  <a:pt x="264" y="78"/>
                </a:cubicBezTo>
                <a:cubicBezTo>
                  <a:pt x="255" y="79"/>
                  <a:pt x="249" y="88"/>
                  <a:pt x="250" y="97"/>
                </a:cubicBezTo>
                <a:cubicBezTo>
                  <a:pt x="252" y="107"/>
                  <a:pt x="260" y="113"/>
                  <a:pt x="270" y="112"/>
                </a:cubicBezTo>
                <a:cubicBezTo>
                  <a:pt x="296" y="108"/>
                  <a:pt x="322" y="114"/>
                  <a:pt x="344" y="130"/>
                </a:cubicBezTo>
                <a:cubicBezTo>
                  <a:pt x="365" y="146"/>
                  <a:pt x="379" y="169"/>
                  <a:pt x="383" y="196"/>
                </a:cubicBezTo>
                <a:cubicBezTo>
                  <a:pt x="384" y="201"/>
                  <a:pt x="386" y="204"/>
                  <a:pt x="390" y="207"/>
                </a:cubicBezTo>
                <a:cubicBezTo>
                  <a:pt x="393" y="210"/>
                  <a:pt x="398" y="211"/>
                  <a:pt x="402" y="210"/>
                </a:cubicBezTo>
                <a:cubicBezTo>
                  <a:pt x="412" y="209"/>
                  <a:pt x="418" y="200"/>
                  <a:pt x="416" y="191"/>
                </a:cubicBezTo>
                <a:cubicBezTo>
                  <a:pt x="411" y="155"/>
                  <a:pt x="392" y="124"/>
                  <a:pt x="364" y="103"/>
                </a:cubicBezTo>
                <a:close/>
                <a:moveTo>
                  <a:pt x="110" y="398"/>
                </a:moveTo>
                <a:lnTo>
                  <a:pt x="10" y="536"/>
                </a:lnTo>
                <a:cubicBezTo>
                  <a:pt x="0" y="549"/>
                  <a:pt x="3" y="568"/>
                  <a:pt x="16" y="578"/>
                </a:cubicBezTo>
                <a:cubicBezTo>
                  <a:pt x="30" y="588"/>
                  <a:pt x="49" y="586"/>
                  <a:pt x="59" y="572"/>
                </a:cubicBezTo>
                <a:lnTo>
                  <a:pt x="159" y="434"/>
                </a:lnTo>
                <a:lnTo>
                  <a:pt x="110" y="398"/>
                </a:lnTo>
                <a:close/>
                <a:moveTo>
                  <a:pt x="127" y="375"/>
                </a:moveTo>
                <a:lnTo>
                  <a:pt x="176" y="412"/>
                </a:lnTo>
                <a:lnTo>
                  <a:pt x="190" y="392"/>
                </a:lnTo>
                <a:cubicBezTo>
                  <a:pt x="227" y="412"/>
                  <a:pt x="271" y="420"/>
                  <a:pt x="315" y="413"/>
                </a:cubicBezTo>
                <a:cubicBezTo>
                  <a:pt x="426" y="396"/>
                  <a:pt x="502" y="292"/>
                  <a:pt x="485" y="180"/>
                </a:cubicBezTo>
                <a:cubicBezTo>
                  <a:pt x="477" y="124"/>
                  <a:pt x="447" y="77"/>
                  <a:pt x="405" y="46"/>
                </a:cubicBezTo>
                <a:cubicBezTo>
                  <a:pt x="363" y="15"/>
                  <a:pt x="309" y="0"/>
                  <a:pt x="254" y="8"/>
                </a:cubicBezTo>
                <a:cubicBezTo>
                  <a:pt x="143" y="25"/>
                  <a:pt x="67" y="129"/>
                  <a:pt x="84" y="241"/>
                </a:cubicBezTo>
                <a:cubicBezTo>
                  <a:pt x="91" y="286"/>
                  <a:pt x="111" y="326"/>
                  <a:pt x="141" y="355"/>
                </a:cubicBezTo>
                <a:lnTo>
                  <a:pt x="127" y="37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5" name="Freeform 11">
            <a:extLst>
              <a:ext uri="{FF2B5EF4-FFF2-40B4-BE49-F238E27FC236}">
                <a16:creationId xmlns:a16="http://schemas.microsoft.com/office/drawing/2014/main" id="{5FF6D8A6-72B1-4477-968E-FCD6CDADFAA7}"/>
              </a:ext>
            </a:extLst>
          </p:cNvPr>
          <p:cNvSpPr>
            <a:spLocks noEditPoints="1"/>
          </p:cNvSpPr>
          <p:nvPr/>
        </p:nvSpPr>
        <p:spPr bwMode="auto">
          <a:xfrm>
            <a:off x="5416550" y="2687638"/>
            <a:ext cx="247650" cy="228600"/>
          </a:xfrm>
          <a:custGeom>
            <a:avLst/>
            <a:gdLst>
              <a:gd name="T0" fmla="*/ 240 w 651"/>
              <a:gd name="T1" fmla="*/ 337 h 604"/>
              <a:gd name="T2" fmla="*/ 495 w 651"/>
              <a:gd name="T3" fmla="*/ 368 h 604"/>
              <a:gd name="T4" fmla="*/ 497 w 651"/>
              <a:gd name="T5" fmla="*/ 375 h 604"/>
              <a:gd name="T6" fmla="*/ 458 w 651"/>
              <a:gd name="T7" fmla="*/ 214 h 604"/>
              <a:gd name="T8" fmla="*/ 458 w 651"/>
              <a:gd name="T9" fmla="*/ 326 h 604"/>
              <a:gd name="T10" fmla="*/ 538 w 651"/>
              <a:gd name="T11" fmla="*/ 243 h 604"/>
              <a:gd name="T12" fmla="*/ 566 w 651"/>
              <a:gd name="T13" fmla="*/ 363 h 604"/>
              <a:gd name="T14" fmla="*/ 566 w 651"/>
              <a:gd name="T15" fmla="*/ 246 h 604"/>
              <a:gd name="T16" fmla="*/ 532 w 651"/>
              <a:gd name="T17" fmla="*/ 135 h 604"/>
              <a:gd name="T18" fmla="*/ 393 w 651"/>
              <a:gd name="T19" fmla="*/ 156 h 604"/>
              <a:gd name="T20" fmla="*/ 384 w 651"/>
              <a:gd name="T21" fmla="*/ 367 h 604"/>
              <a:gd name="T22" fmla="*/ 361 w 651"/>
              <a:gd name="T23" fmla="*/ 340 h 604"/>
              <a:gd name="T24" fmla="*/ 427 w 651"/>
              <a:gd name="T25" fmla="*/ 105 h 604"/>
              <a:gd name="T26" fmla="*/ 607 w 651"/>
              <a:gd name="T27" fmla="*/ 220 h 604"/>
              <a:gd name="T28" fmla="*/ 618 w 651"/>
              <a:gd name="T29" fmla="*/ 389 h 604"/>
              <a:gd name="T30" fmla="*/ 635 w 651"/>
              <a:gd name="T31" fmla="*/ 429 h 604"/>
              <a:gd name="T32" fmla="*/ 634 w 651"/>
              <a:gd name="T33" fmla="*/ 523 h 604"/>
              <a:gd name="T34" fmla="*/ 430 w 651"/>
              <a:gd name="T35" fmla="*/ 539 h 604"/>
              <a:gd name="T36" fmla="*/ 541 w 651"/>
              <a:gd name="T37" fmla="*/ 475 h 604"/>
              <a:gd name="T38" fmla="*/ 567 w 651"/>
              <a:gd name="T39" fmla="*/ 476 h 604"/>
              <a:gd name="T40" fmla="*/ 608 w 651"/>
              <a:gd name="T41" fmla="*/ 525 h 604"/>
              <a:gd name="T42" fmla="*/ 528 w 651"/>
              <a:gd name="T43" fmla="*/ 415 h 604"/>
              <a:gd name="T44" fmla="*/ 415 w 651"/>
              <a:gd name="T45" fmla="*/ 420 h 604"/>
              <a:gd name="T46" fmla="*/ 426 w 651"/>
              <a:gd name="T47" fmla="*/ 373 h 604"/>
              <a:gd name="T48" fmla="*/ 385 w 651"/>
              <a:gd name="T49" fmla="*/ 247 h 604"/>
              <a:gd name="T50" fmla="*/ 386 w 651"/>
              <a:gd name="T51" fmla="*/ 219 h 604"/>
              <a:gd name="T52" fmla="*/ 476 w 651"/>
              <a:gd name="T53" fmla="*/ 181 h 604"/>
              <a:gd name="T54" fmla="*/ 186 w 651"/>
              <a:gd name="T55" fmla="*/ 125 h 604"/>
              <a:gd name="T56" fmla="*/ 228 w 651"/>
              <a:gd name="T57" fmla="*/ 101 h 604"/>
              <a:gd name="T58" fmla="*/ 314 w 651"/>
              <a:gd name="T59" fmla="*/ 168 h 604"/>
              <a:gd name="T60" fmla="*/ 258 w 651"/>
              <a:gd name="T61" fmla="*/ 32 h 604"/>
              <a:gd name="T62" fmla="*/ 98 w 651"/>
              <a:gd name="T63" fmla="*/ 151 h 604"/>
              <a:gd name="T64" fmla="*/ 140 w 651"/>
              <a:gd name="T65" fmla="*/ 103 h 604"/>
              <a:gd name="T66" fmla="*/ 135 w 651"/>
              <a:gd name="T67" fmla="*/ 134 h 604"/>
              <a:gd name="T68" fmla="*/ 255 w 651"/>
              <a:gd name="T69" fmla="*/ 283 h 604"/>
              <a:gd name="T70" fmla="*/ 280 w 651"/>
              <a:gd name="T71" fmla="*/ 142 h 604"/>
              <a:gd name="T72" fmla="*/ 224 w 651"/>
              <a:gd name="T73" fmla="*/ 157 h 604"/>
              <a:gd name="T74" fmla="*/ 137 w 651"/>
              <a:gd name="T75" fmla="*/ 130 h 604"/>
              <a:gd name="T76" fmla="*/ 111 w 651"/>
              <a:gd name="T77" fmla="*/ 392 h 604"/>
              <a:gd name="T78" fmla="*/ 77 w 651"/>
              <a:gd name="T79" fmla="*/ 578 h 604"/>
              <a:gd name="T80" fmla="*/ 91 w 651"/>
              <a:gd name="T81" fmla="*/ 485 h 604"/>
              <a:gd name="T82" fmla="*/ 116 w 651"/>
              <a:gd name="T83" fmla="*/ 565 h 604"/>
              <a:gd name="T84" fmla="*/ 285 w 651"/>
              <a:gd name="T85" fmla="*/ 578 h 604"/>
              <a:gd name="T86" fmla="*/ 309 w 651"/>
              <a:gd name="T87" fmla="*/ 471 h 604"/>
              <a:gd name="T88" fmla="*/ 326 w 651"/>
              <a:gd name="T89" fmla="*/ 578 h 604"/>
              <a:gd name="T90" fmla="*/ 322 w 651"/>
              <a:gd name="T91" fmla="*/ 400 h 604"/>
              <a:gd name="T92" fmla="*/ 207 w 651"/>
              <a:gd name="T93" fmla="*/ 423 h 604"/>
              <a:gd name="T94" fmla="*/ 1 w 651"/>
              <a:gd name="T95" fmla="*/ 502 h 604"/>
              <a:gd name="T96" fmla="*/ 133 w 651"/>
              <a:gd name="T97" fmla="*/ 358 h 604"/>
              <a:gd name="T98" fmla="*/ 94 w 651"/>
              <a:gd name="T99" fmla="*/ 230 h 604"/>
              <a:gd name="T100" fmla="*/ 77 w 651"/>
              <a:gd name="T101" fmla="*/ 70 h 604"/>
              <a:gd name="T102" fmla="*/ 280 w 651"/>
              <a:gd name="T103" fmla="*/ 11 h 604"/>
              <a:gd name="T104" fmla="*/ 327 w 651"/>
              <a:gd name="T105" fmla="*/ 218 h 604"/>
              <a:gd name="T106" fmla="*/ 269 w 651"/>
              <a:gd name="T107" fmla="*/ 350 h 604"/>
              <a:gd name="T108" fmla="*/ 408 w 651"/>
              <a:gd name="T109" fmla="*/ 470 h 604"/>
              <a:gd name="T110" fmla="*/ 371 w 651"/>
              <a:gd name="T111"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51" h="604">
                <a:moveTo>
                  <a:pt x="169" y="364"/>
                </a:moveTo>
                <a:lnTo>
                  <a:pt x="169" y="364"/>
                </a:lnTo>
                <a:cubicBezTo>
                  <a:pt x="182" y="374"/>
                  <a:pt x="194" y="383"/>
                  <a:pt x="207" y="390"/>
                </a:cubicBezTo>
                <a:cubicBezTo>
                  <a:pt x="214" y="386"/>
                  <a:pt x="222" y="381"/>
                  <a:pt x="229" y="376"/>
                </a:cubicBezTo>
                <a:cubicBezTo>
                  <a:pt x="235" y="371"/>
                  <a:pt x="241" y="367"/>
                  <a:pt x="245" y="363"/>
                </a:cubicBezTo>
                <a:lnTo>
                  <a:pt x="244" y="359"/>
                </a:lnTo>
                <a:cubicBezTo>
                  <a:pt x="243" y="354"/>
                  <a:pt x="242" y="349"/>
                  <a:pt x="241" y="344"/>
                </a:cubicBezTo>
                <a:cubicBezTo>
                  <a:pt x="240" y="342"/>
                  <a:pt x="240" y="339"/>
                  <a:pt x="240" y="337"/>
                </a:cubicBezTo>
                <a:cubicBezTo>
                  <a:pt x="239" y="333"/>
                  <a:pt x="239" y="329"/>
                  <a:pt x="237" y="326"/>
                </a:cubicBezTo>
                <a:cubicBezTo>
                  <a:pt x="234" y="326"/>
                  <a:pt x="231" y="327"/>
                  <a:pt x="229" y="327"/>
                </a:cubicBezTo>
                <a:cubicBezTo>
                  <a:pt x="221" y="329"/>
                  <a:pt x="214" y="330"/>
                  <a:pt x="207" y="330"/>
                </a:cubicBezTo>
                <a:cubicBezTo>
                  <a:pt x="200" y="330"/>
                  <a:pt x="193" y="329"/>
                  <a:pt x="185" y="327"/>
                </a:cubicBezTo>
                <a:lnTo>
                  <a:pt x="177" y="326"/>
                </a:lnTo>
                <a:lnTo>
                  <a:pt x="169" y="364"/>
                </a:lnTo>
                <a:close/>
                <a:moveTo>
                  <a:pt x="497" y="375"/>
                </a:moveTo>
                <a:cubicBezTo>
                  <a:pt x="496" y="373"/>
                  <a:pt x="496" y="371"/>
                  <a:pt x="495" y="368"/>
                </a:cubicBezTo>
                <a:cubicBezTo>
                  <a:pt x="494" y="364"/>
                  <a:pt x="493" y="360"/>
                  <a:pt x="491" y="357"/>
                </a:cubicBezTo>
                <a:lnTo>
                  <a:pt x="460" y="357"/>
                </a:lnTo>
                <a:lnTo>
                  <a:pt x="459" y="360"/>
                </a:lnTo>
                <a:cubicBezTo>
                  <a:pt x="458" y="363"/>
                  <a:pt x="457" y="365"/>
                  <a:pt x="456" y="368"/>
                </a:cubicBezTo>
                <a:cubicBezTo>
                  <a:pt x="456" y="370"/>
                  <a:pt x="455" y="372"/>
                  <a:pt x="454" y="375"/>
                </a:cubicBezTo>
                <a:lnTo>
                  <a:pt x="454" y="375"/>
                </a:lnTo>
                <a:cubicBezTo>
                  <a:pt x="461" y="381"/>
                  <a:pt x="468" y="385"/>
                  <a:pt x="476" y="385"/>
                </a:cubicBezTo>
                <a:cubicBezTo>
                  <a:pt x="483" y="385"/>
                  <a:pt x="490" y="381"/>
                  <a:pt x="497" y="375"/>
                </a:cubicBezTo>
                <a:close/>
                <a:moveTo>
                  <a:pt x="538" y="243"/>
                </a:moveTo>
                <a:lnTo>
                  <a:pt x="537" y="242"/>
                </a:lnTo>
                <a:cubicBezTo>
                  <a:pt x="536" y="242"/>
                  <a:pt x="536" y="241"/>
                  <a:pt x="535" y="241"/>
                </a:cubicBezTo>
                <a:cubicBezTo>
                  <a:pt x="523" y="238"/>
                  <a:pt x="512" y="234"/>
                  <a:pt x="501" y="229"/>
                </a:cubicBezTo>
                <a:cubicBezTo>
                  <a:pt x="490" y="224"/>
                  <a:pt x="479" y="218"/>
                  <a:pt x="469" y="211"/>
                </a:cubicBezTo>
                <a:cubicBezTo>
                  <a:pt x="468" y="210"/>
                  <a:pt x="467" y="209"/>
                  <a:pt x="465" y="209"/>
                </a:cubicBezTo>
                <a:lnTo>
                  <a:pt x="465" y="208"/>
                </a:lnTo>
                <a:lnTo>
                  <a:pt x="458" y="214"/>
                </a:lnTo>
                <a:cubicBezTo>
                  <a:pt x="452" y="219"/>
                  <a:pt x="446" y="224"/>
                  <a:pt x="440" y="228"/>
                </a:cubicBezTo>
                <a:cubicBezTo>
                  <a:pt x="434" y="232"/>
                  <a:pt x="427" y="235"/>
                  <a:pt x="420" y="239"/>
                </a:cubicBezTo>
                <a:lnTo>
                  <a:pt x="413" y="242"/>
                </a:lnTo>
                <a:lnTo>
                  <a:pt x="413" y="244"/>
                </a:lnTo>
                <a:cubicBezTo>
                  <a:pt x="414" y="256"/>
                  <a:pt x="417" y="267"/>
                  <a:pt x="421" y="278"/>
                </a:cubicBezTo>
                <a:cubicBezTo>
                  <a:pt x="425" y="289"/>
                  <a:pt x="431" y="299"/>
                  <a:pt x="439" y="309"/>
                </a:cubicBezTo>
                <a:cubicBezTo>
                  <a:pt x="441" y="312"/>
                  <a:pt x="444" y="315"/>
                  <a:pt x="447" y="318"/>
                </a:cubicBezTo>
                <a:cubicBezTo>
                  <a:pt x="451" y="321"/>
                  <a:pt x="454" y="324"/>
                  <a:pt x="458" y="326"/>
                </a:cubicBezTo>
                <a:cubicBezTo>
                  <a:pt x="464" y="330"/>
                  <a:pt x="470" y="331"/>
                  <a:pt x="476" y="331"/>
                </a:cubicBezTo>
                <a:cubicBezTo>
                  <a:pt x="482" y="331"/>
                  <a:pt x="488" y="329"/>
                  <a:pt x="493" y="326"/>
                </a:cubicBezTo>
                <a:cubicBezTo>
                  <a:pt x="497" y="324"/>
                  <a:pt x="500" y="321"/>
                  <a:pt x="503" y="318"/>
                </a:cubicBezTo>
                <a:cubicBezTo>
                  <a:pt x="506" y="316"/>
                  <a:pt x="509" y="313"/>
                  <a:pt x="512" y="310"/>
                </a:cubicBezTo>
                <a:cubicBezTo>
                  <a:pt x="519" y="301"/>
                  <a:pt x="525" y="291"/>
                  <a:pt x="529" y="280"/>
                </a:cubicBezTo>
                <a:cubicBezTo>
                  <a:pt x="534" y="270"/>
                  <a:pt x="537" y="258"/>
                  <a:pt x="539" y="247"/>
                </a:cubicBezTo>
                <a:cubicBezTo>
                  <a:pt x="539" y="246"/>
                  <a:pt x="538" y="245"/>
                  <a:pt x="538" y="244"/>
                </a:cubicBezTo>
                <a:lnTo>
                  <a:pt x="538" y="243"/>
                </a:lnTo>
                <a:close/>
                <a:moveTo>
                  <a:pt x="517" y="342"/>
                </a:moveTo>
                <a:lnTo>
                  <a:pt x="517" y="344"/>
                </a:lnTo>
                <a:cubicBezTo>
                  <a:pt x="520" y="365"/>
                  <a:pt x="529" y="382"/>
                  <a:pt x="542" y="392"/>
                </a:cubicBezTo>
                <a:cubicBezTo>
                  <a:pt x="556" y="403"/>
                  <a:pt x="574" y="408"/>
                  <a:pt x="595" y="407"/>
                </a:cubicBezTo>
                <a:lnTo>
                  <a:pt x="596" y="406"/>
                </a:lnTo>
                <a:cubicBezTo>
                  <a:pt x="596" y="406"/>
                  <a:pt x="595" y="405"/>
                  <a:pt x="594" y="405"/>
                </a:cubicBezTo>
                <a:lnTo>
                  <a:pt x="589" y="400"/>
                </a:lnTo>
                <a:cubicBezTo>
                  <a:pt x="577" y="389"/>
                  <a:pt x="570" y="376"/>
                  <a:pt x="566" y="363"/>
                </a:cubicBezTo>
                <a:cubicBezTo>
                  <a:pt x="563" y="350"/>
                  <a:pt x="563" y="335"/>
                  <a:pt x="567" y="320"/>
                </a:cubicBezTo>
                <a:cubicBezTo>
                  <a:pt x="570" y="310"/>
                  <a:pt x="573" y="300"/>
                  <a:pt x="575" y="290"/>
                </a:cubicBezTo>
                <a:cubicBezTo>
                  <a:pt x="577" y="280"/>
                  <a:pt x="578" y="270"/>
                  <a:pt x="580" y="260"/>
                </a:cubicBezTo>
                <a:cubicBezTo>
                  <a:pt x="580" y="252"/>
                  <a:pt x="581" y="244"/>
                  <a:pt x="581" y="237"/>
                </a:cubicBezTo>
                <a:lnTo>
                  <a:pt x="580" y="238"/>
                </a:lnTo>
                <a:cubicBezTo>
                  <a:pt x="579" y="240"/>
                  <a:pt x="577" y="242"/>
                  <a:pt x="574" y="243"/>
                </a:cubicBezTo>
                <a:cubicBezTo>
                  <a:pt x="572" y="244"/>
                  <a:pt x="570" y="245"/>
                  <a:pt x="567" y="246"/>
                </a:cubicBezTo>
                <a:lnTo>
                  <a:pt x="566" y="246"/>
                </a:lnTo>
                <a:cubicBezTo>
                  <a:pt x="563" y="265"/>
                  <a:pt x="558" y="282"/>
                  <a:pt x="550" y="298"/>
                </a:cubicBezTo>
                <a:cubicBezTo>
                  <a:pt x="542" y="315"/>
                  <a:pt x="531" y="329"/>
                  <a:pt x="517" y="342"/>
                </a:cubicBezTo>
                <a:close/>
                <a:moveTo>
                  <a:pt x="581" y="227"/>
                </a:moveTo>
                <a:lnTo>
                  <a:pt x="581" y="225"/>
                </a:lnTo>
                <a:cubicBezTo>
                  <a:pt x="580" y="213"/>
                  <a:pt x="578" y="201"/>
                  <a:pt x="575" y="190"/>
                </a:cubicBezTo>
                <a:cubicBezTo>
                  <a:pt x="572" y="181"/>
                  <a:pt x="569" y="173"/>
                  <a:pt x="565" y="166"/>
                </a:cubicBezTo>
                <a:cubicBezTo>
                  <a:pt x="560" y="159"/>
                  <a:pt x="555" y="152"/>
                  <a:pt x="548" y="146"/>
                </a:cubicBezTo>
                <a:cubicBezTo>
                  <a:pt x="543" y="142"/>
                  <a:pt x="538" y="138"/>
                  <a:pt x="532" y="135"/>
                </a:cubicBezTo>
                <a:cubicBezTo>
                  <a:pt x="527" y="133"/>
                  <a:pt x="521" y="131"/>
                  <a:pt x="514" y="131"/>
                </a:cubicBezTo>
                <a:cubicBezTo>
                  <a:pt x="509" y="131"/>
                  <a:pt x="505" y="131"/>
                  <a:pt x="500" y="132"/>
                </a:cubicBezTo>
                <a:cubicBezTo>
                  <a:pt x="496" y="132"/>
                  <a:pt x="492" y="134"/>
                  <a:pt x="488" y="137"/>
                </a:cubicBezTo>
                <a:cubicBezTo>
                  <a:pt x="484" y="139"/>
                  <a:pt x="480" y="141"/>
                  <a:pt x="476" y="141"/>
                </a:cubicBezTo>
                <a:cubicBezTo>
                  <a:pt x="472" y="141"/>
                  <a:pt x="469" y="140"/>
                  <a:pt x="464" y="137"/>
                </a:cubicBezTo>
                <a:cubicBezTo>
                  <a:pt x="455" y="132"/>
                  <a:pt x="446" y="130"/>
                  <a:pt x="437" y="130"/>
                </a:cubicBezTo>
                <a:cubicBezTo>
                  <a:pt x="428" y="131"/>
                  <a:pt x="419" y="135"/>
                  <a:pt x="410" y="141"/>
                </a:cubicBezTo>
                <a:cubicBezTo>
                  <a:pt x="403" y="145"/>
                  <a:pt x="398" y="150"/>
                  <a:pt x="393" y="156"/>
                </a:cubicBezTo>
                <a:cubicBezTo>
                  <a:pt x="389" y="162"/>
                  <a:pt x="385" y="169"/>
                  <a:pt x="382" y="176"/>
                </a:cubicBezTo>
                <a:cubicBezTo>
                  <a:pt x="377" y="188"/>
                  <a:pt x="373" y="201"/>
                  <a:pt x="372" y="214"/>
                </a:cubicBezTo>
                <a:cubicBezTo>
                  <a:pt x="370" y="227"/>
                  <a:pt x="370" y="240"/>
                  <a:pt x="371" y="253"/>
                </a:cubicBezTo>
                <a:cubicBezTo>
                  <a:pt x="372" y="264"/>
                  <a:pt x="374" y="275"/>
                  <a:pt x="376" y="286"/>
                </a:cubicBezTo>
                <a:cubicBezTo>
                  <a:pt x="378" y="297"/>
                  <a:pt x="381" y="308"/>
                  <a:pt x="384" y="319"/>
                </a:cubicBezTo>
                <a:cubicBezTo>
                  <a:pt x="386" y="326"/>
                  <a:pt x="387" y="333"/>
                  <a:pt x="388" y="340"/>
                </a:cubicBezTo>
                <a:cubicBezTo>
                  <a:pt x="388" y="347"/>
                  <a:pt x="388" y="354"/>
                  <a:pt x="386" y="361"/>
                </a:cubicBezTo>
                <a:cubicBezTo>
                  <a:pt x="385" y="363"/>
                  <a:pt x="384" y="365"/>
                  <a:pt x="384" y="367"/>
                </a:cubicBezTo>
                <a:cubicBezTo>
                  <a:pt x="383" y="370"/>
                  <a:pt x="382" y="372"/>
                  <a:pt x="381" y="374"/>
                </a:cubicBezTo>
                <a:cubicBezTo>
                  <a:pt x="379" y="376"/>
                  <a:pt x="377" y="378"/>
                  <a:pt x="374" y="379"/>
                </a:cubicBezTo>
                <a:cubicBezTo>
                  <a:pt x="371" y="380"/>
                  <a:pt x="368" y="380"/>
                  <a:pt x="365" y="379"/>
                </a:cubicBezTo>
                <a:lnTo>
                  <a:pt x="364" y="378"/>
                </a:lnTo>
                <a:cubicBezTo>
                  <a:pt x="362" y="377"/>
                  <a:pt x="360" y="375"/>
                  <a:pt x="358" y="373"/>
                </a:cubicBezTo>
                <a:cubicBezTo>
                  <a:pt x="357" y="370"/>
                  <a:pt x="356" y="367"/>
                  <a:pt x="358" y="364"/>
                </a:cubicBezTo>
                <a:lnTo>
                  <a:pt x="358" y="364"/>
                </a:lnTo>
                <a:cubicBezTo>
                  <a:pt x="361" y="356"/>
                  <a:pt x="362" y="348"/>
                  <a:pt x="361" y="340"/>
                </a:cubicBezTo>
                <a:cubicBezTo>
                  <a:pt x="360" y="332"/>
                  <a:pt x="358" y="323"/>
                  <a:pt x="356" y="315"/>
                </a:cubicBezTo>
                <a:cubicBezTo>
                  <a:pt x="353" y="304"/>
                  <a:pt x="350" y="293"/>
                  <a:pt x="348" y="282"/>
                </a:cubicBezTo>
                <a:cubicBezTo>
                  <a:pt x="346" y="271"/>
                  <a:pt x="345" y="260"/>
                  <a:pt x="344" y="248"/>
                </a:cubicBezTo>
                <a:cubicBezTo>
                  <a:pt x="344" y="235"/>
                  <a:pt x="344" y="221"/>
                  <a:pt x="346" y="208"/>
                </a:cubicBezTo>
                <a:cubicBezTo>
                  <a:pt x="348" y="195"/>
                  <a:pt x="351" y="181"/>
                  <a:pt x="356" y="169"/>
                </a:cubicBezTo>
                <a:cubicBezTo>
                  <a:pt x="360" y="160"/>
                  <a:pt x="365" y="151"/>
                  <a:pt x="370" y="143"/>
                </a:cubicBezTo>
                <a:cubicBezTo>
                  <a:pt x="376" y="136"/>
                  <a:pt x="382" y="129"/>
                  <a:pt x="390" y="123"/>
                </a:cubicBezTo>
                <a:cubicBezTo>
                  <a:pt x="402" y="113"/>
                  <a:pt x="414" y="108"/>
                  <a:pt x="427" y="105"/>
                </a:cubicBezTo>
                <a:cubicBezTo>
                  <a:pt x="440" y="103"/>
                  <a:pt x="454" y="104"/>
                  <a:pt x="468" y="109"/>
                </a:cubicBezTo>
                <a:cubicBezTo>
                  <a:pt x="470" y="110"/>
                  <a:pt x="473" y="111"/>
                  <a:pt x="475" y="111"/>
                </a:cubicBezTo>
                <a:cubicBezTo>
                  <a:pt x="478" y="111"/>
                  <a:pt x="480" y="111"/>
                  <a:pt x="483" y="110"/>
                </a:cubicBezTo>
                <a:cubicBezTo>
                  <a:pt x="498" y="104"/>
                  <a:pt x="513" y="103"/>
                  <a:pt x="527" y="106"/>
                </a:cubicBezTo>
                <a:cubicBezTo>
                  <a:pt x="541" y="109"/>
                  <a:pt x="555" y="116"/>
                  <a:pt x="567" y="128"/>
                </a:cubicBezTo>
                <a:cubicBezTo>
                  <a:pt x="576" y="135"/>
                  <a:pt x="582" y="144"/>
                  <a:pt x="588" y="153"/>
                </a:cubicBezTo>
                <a:cubicBezTo>
                  <a:pt x="593" y="163"/>
                  <a:pt x="597" y="173"/>
                  <a:pt x="600" y="183"/>
                </a:cubicBezTo>
                <a:cubicBezTo>
                  <a:pt x="604" y="195"/>
                  <a:pt x="606" y="208"/>
                  <a:pt x="607" y="220"/>
                </a:cubicBezTo>
                <a:cubicBezTo>
                  <a:pt x="608" y="232"/>
                  <a:pt x="607" y="245"/>
                  <a:pt x="606" y="257"/>
                </a:cubicBezTo>
                <a:cubicBezTo>
                  <a:pt x="605" y="269"/>
                  <a:pt x="603" y="280"/>
                  <a:pt x="601" y="291"/>
                </a:cubicBezTo>
                <a:cubicBezTo>
                  <a:pt x="599" y="302"/>
                  <a:pt x="596" y="313"/>
                  <a:pt x="593" y="324"/>
                </a:cubicBezTo>
                <a:lnTo>
                  <a:pt x="592" y="329"/>
                </a:lnTo>
                <a:cubicBezTo>
                  <a:pt x="592" y="331"/>
                  <a:pt x="591" y="333"/>
                  <a:pt x="591" y="335"/>
                </a:cubicBezTo>
                <a:cubicBezTo>
                  <a:pt x="589" y="343"/>
                  <a:pt x="590" y="350"/>
                  <a:pt x="592" y="357"/>
                </a:cubicBezTo>
                <a:cubicBezTo>
                  <a:pt x="594" y="364"/>
                  <a:pt x="598" y="371"/>
                  <a:pt x="603" y="377"/>
                </a:cubicBezTo>
                <a:cubicBezTo>
                  <a:pt x="608" y="382"/>
                  <a:pt x="612" y="386"/>
                  <a:pt x="618" y="389"/>
                </a:cubicBezTo>
                <a:cubicBezTo>
                  <a:pt x="623" y="393"/>
                  <a:pt x="628" y="396"/>
                  <a:pt x="634" y="398"/>
                </a:cubicBezTo>
                <a:lnTo>
                  <a:pt x="637" y="400"/>
                </a:lnTo>
                <a:cubicBezTo>
                  <a:pt x="640" y="401"/>
                  <a:pt x="643" y="403"/>
                  <a:pt x="646" y="404"/>
                </a:cubicBezTo>
                <a:cubicBezTo>
                  <a:pt x="647" y="406"/>
                  <a:pt x="649" y="407"/>
                  <a:pt x="650" y="409"/>
                </a:cubicBezTo>
                <a:cubicBezTo>
                  <a:pt x="651" y="411"/>
                  <a:pt x="651" y="414"/>
                  <a:pt x="651" y="416"/>
                </a:cubicBezTo>
                <a:cubicBezTo>
                  <a:pt x="651" y="418"/>
                  <a:pt x="650" y="420"/>
                  <a:pt x="649" y="422"/>
                </a:cubicBezTo>
                <a:cubicBezTo>
                  <a:pt x="647" y="424"/>
                  <a:pt x="646" y="425"/>
                  <a:pt x="644" y="426"/>
                </a:cubicBezTo>
                <a:cubicBezTo>
                  <a:pt x="641" y="427"/>
                  <a:pt x="638" y="428"/>
                  <a:pt x="635" y="429"/>
                </a:cubicBezTo>
                <a:lnTo>
                  <a:pt x="631" y="430"/>
                </a:lnTo>
                <a:lnTo>
                  <a:pt x="624" y="432"/>
                </a:lnTo>
                <a:lnTo>
                  <a:pt x="624" y="433"/>
                </a:lnTo>
                <a:cubicBezTo>
                  <a:pt x="624" y="435"/>
                  <a:pt x="625" y="437"/>
                  <a:pt x="625" y="438"/>
                </a:cubicBezTo>
                <a:cubicBezTo>
                  <a:pt x="628" y="446"/>
                  <a:pt x="630" y="454"/>
                  <a:pt x="632" y="462"/>
                </a:cubicBezTo>
                <a:cubicBezTo>
                  <a:pt x="633" y="470"/>
                  <a:pt x="634" y="478"/>
                  <a:pt x="634" y="486"/>
                </a:cubicBezTo>
                <a:cubicBezTo>
                  <a:pt x="634" y="494"/>
                  <a:pt x="634" y="503"/>
                  <a:pt x="634" y="511"/>
                </a:cubicBezTo>
                <a:lnTo>
                  <a:pt x="634" y="523"/>
                </a:lnTo>
                <a:cubicBezTo>
                  <a:pt x="634" y="533"/>
                  <a:pt x="631" y="543"/>
                  <a:pt x="624" y="549"/>
                </a:cubicBezTo>
                <a:cubicBezTo>
                  <a:pt x="617" y="556"/>
                  <a:pt x="608" y="560"/>
                  <a:pt x="598" y="560"/>
                </a:cubicBezTo>
                <a:cubicBezTo>
                  <a:pt x="549" y="563"/>
                  <a:pt x="494" y="560"/>
                  <a:pt x="445" y="560"/>
                </a:cubicBezTo>
                <a:cubicBezTo>
                  <a:pt x="443" y="560"/>
                  <a:pt x="442" y="560"/>
                  <a:pt x="440" y="560"/>
                </a:cubicBezTo>
                <a:cubicBezTo>
                  <a:pt x="438" y="560"/>
                  <a:pt x="437" y="559"/>
                  <a:pt x="435" y="559"/>
                </a:cubicBezTo>
                <a:cubicBezTo>
                  <a:pt x="432" y="558"/>
                  <a:pt x="430" y="556"/>
                  <a:pt x="429" y="554"/>
                </a:cubicBezTo>
                <a:cubicBezTo>
                  <a:pt x="427" y="552"/>
                  <a:pt x="427" y="549"/>
                  <a:pt x="427" y="546"/>
                </a:cubicBezTo>
                <a:cubicBezTo>
                  <a:pt x="427" y="543"/>
                  <a:pt x="428" y="541"/>
                  <a:pt x="430" y="539"/>
                </a:cubicBezTo>
                <a:cubicBezTo>
                  <a:pt x="431" y="537"/>
                  <a:pt x="433" y="536"/>
                  <a:pt x="435" y="536"/>
                </a:cubicBezTo>
                <a:cubicBezTo>
                  <a:pt x="438" y="535"/>
                  <a:pt x="440" y="535"/>
                  <a:pt x="443" y="535"/>
                </a:cubicBezTo>
                <a:cubicBezTo>
                  <a:pt x="445" y="535"/>
                  <a:pt x="448" y="535"/>
                  <a:pt x="450" y="535"/>
                </a:cubicBezTo>
                <a:lnTo>
                  <a:pt x="523" y="534"/>
                </a:lnTo>
                <a:cubicBezTo>
                  <a:pt x="527" y="534"/>
                  <a:pt x="531" y="534"/>
                  <a:pt x="535" y="534"/>
                </a:cubicBezTo>
                <a:lnTo>
                  <a:pt x="538" y="534"/>
                </a:lnTo>
                <a:cubicBezTo>
                  <a:pt x="541" y="531"/>
                  <a:pt x="541" y="528"/>
                  <a:pt x="541" y="525"/>
                </a:cubicBezTo>
                <a:cubicBezTo>
                  <a:pt x="540" y="509"/>
                  <a:pt x="541" y="492"/>
                  <a:pt x="541" y="475"/>
                </a:cubicBezTo>
                <a:cubicBezTo>
                  <a:pt x="541" y="473"/>
                  <a:pt x="541" y="471"/>
                  <a:pt x="541" y="469"/>
                </a:cubicBezTo>
                <a:cubicBezTo>
                  <a:pt x="541" y="467"/>
                  <a:pt x="542" y="464"/>
                  <a:pt x="542" y="462"/>
                </a:cubicBezTo>
                <a:cubicBezTo>
                  <a:pt x="543" y="459"/>
                  <a:pt x="544" y="457"/>
                  <a:pt x="546" y="456"/>
                </a:cubicBezTo>
                <a:cubicBezTo>
                  <a:pt x="548" y="454"/>
                  <a:pt x="551" y="453"/>
                  <a:pt x="554" y="453"/>
                </a:cubicBezTo>
                <a:cubicBezTo>
                  <a:pt x="557" y="453"/>
                  <a:pt x="559" y="454"/>
                  <a:pt x="561" y="456"/>
                </a:cubicBezTo>
                <a:cubicBezTo>
                  <a:pt x="564" y="457"/>
                  <a:pt x="565" y="460"/>
                  <a:pt x="566" y="462"/>
                </a:cubicBezTo>
                <a:cubicBezTo>
                  <a:pt x="566" y="465"/>
                  <a:pt x="566" y="467"/>
                  <a:pt x="566" y="469"/>
                </a:cubicBezTo>
                <a:cubicBezTo>
                  <a:pt x="566" y="471"/>
                  <a:pt x="566" y="473"/>
                  <a:pt x="567" y="476"/>
                </a:cubicBezTo>
                <a:lnTo>
                  <a:pt x="567" y="496"/>
                </a:lnTo>
                <a:cubicBezTo>
                  <a:pt x="567" y="504"/>
                  <a:pt x="567" y="513"/>
                  <a:pt x="567" y="521"/>
                </a:cubicBezTo>
                <a:cubicBezTo>
                  <a:pt x="567" y="524"/>
                  <a:pt x="567" y="527"/>
                  <a:pt x="567" y="530"/>
                </a:cubicBezTo>
                <a:lnTo>
                  <a:pt x="568" y="533"/>
                </a:lnTo>
                <a:cubicBezTo>
                  <a:pt x="573" y="534"/>
                  <a:pt x="578" y="535"/>
                  <a:pt x="583" y="535"/>
                </a:cubicBezTo>
                <a:cubicBezTo>
                  <a:pt x="588" y="535"/>
                  <a:pt x="594" y="534"/>
                  <a:pt x="599" y="534"/>
                </a:cubicBezTo>
                <a:cubicBezTo>
                  <a:pt x="602" y="533"/>
                  <a:pt x="603" y="532"/>
                  <a:pt x="605" y="531"/>
                </a:cubicBezTo>
                <a:cubicBezTo>
                  <a:pt x="606" y="530"/>
                  <a:pt x="607" y="527"/>
                  <a:pt x="608" y="525"/>
                </a:cubicBezTo>
                <a:lnTo>
                  <a:pt x="608" y="524"/>
                </a:lnTo>
                <a:cubicBezTo>
                  <a:pt x="609" y="511"/>
                  <a:pt x="609" y="498"/>
                  <a:pt x="608" y="485"/>
                </a:cubicBezTo>
                <a:cubicBezTo>
                  <a:pt x="607" y="472"/>
                  <a:pt x="605" y="460"/>
                  <a:pt x="600" y="447"/>
                </a:cubicBezTo>
                <a:cubicBezTo>
                  <a:pt x="599" y="444"/>
                  <a:pt x="597" y="441"/>
                  <a:pt x="595" y="438"/>
                </a:cubicBezTo>
                <a:lnTo>
                  <a:pt x="594" y="435"/>
                </a:lnTo>
                <a:lnTo>
                  <a:pt x="593" y="435"/>
                </a:lnTo>
                <a:cubicBezTo>
                  <a:pt x="577" y="433"/>
                  <a:pt x="562" y="432"/>
                  <a:pt x="548" y="426"/>
                </a:cubicBezTo>
                <a:cubicBezTo>
                  <a:pt x="541" y="423"/>
                  <a:pt x="534" y="419"/>
                  <a:pt x="528" y="415"/>
                </a:cubicBezTo>
                <a:cubicBezTo>
                  <a:pt x="522" y="410"/>
                  <a:pt x="517" y="405"/>
                  <a:pt x="512" y="400"/>
                </a:cubicBezTo>
                <a:lnTo>
                  <a:pt x="509" y="401"/>
                </a:lnTo>
                <a:cubicBezTo>
                  <a:pt x="499" y="406"/>
                  <a:pt x="488" y="411"/>
                  <a:pt x="476" y="411"/>
                </a:cubicBezTo>
                <a:cubicBezTo>
                  <a:pt x="469" y="411"/>
                  <a:pt x="463" y="410"/>
                  <a:pt x="457" y="407"/>
                </a:cubicBezTo>
                <a:cubicBezTo>
                  <a:pt x="451" y="406"/>
                  <a:pt x="446" y="403"/>
                  <a:pt x="440" y="400"/>
                </a:cubicBezTo>
                <a:lnTo>
                  <a:pt x="429" y="409"/>
                </a:lnTo>
                <a:cubicBezTo>
                  <a:pt x="426" y="412"/>
                  <a:pt x="423" y="415"/>
                  <a:pt x="419" y="417"/>
                </a:cubicBezTo>
                <a:cubicBezTo>
                  <a:pt x="418" y="418"/>
                  <a:pt x="416" y="419"/>
                  <a:pt x="415" y="420"/>
                </a:cubicBezTo>
                <a:cubicBezTo>
                  <a:pt x="413" y="420"/>
                  <a:pt x="411" y="421"/>
                  <a:pt x="409" y="421"/>
                </a:cubicBezTo>
                <a:cubicBezTo>
                  <a:pt x="407" y="421"/>
                  <a:pt x="405" y="421"/>
                  <a:pt x="403" y="420"/>
                </a:cubicBezTo>
                <a:cubicBezTo>
                  <a:pt x="401" y="419"/>
                  <a:pt x="399" y="417"/>
                  <a:pt x="398" y="415"/>
                </a:cubicBezTo>
                <a:cubicBezTo>
                  <a:pt x="396" y="412"/>
                  <a:pt x="396" y="410"/>
                  <a:pt x="396" y="408"/>
                </a:cubicBezTo>
                <a:cubicBezTo>
                  <a:pt x="396" y="406"/>
                  <a:pt x="397" y="403"/>
                  <a:pt x="399" y="401"/>
                </a:cubicBezTo>
                <a:cubicBezTo>
                  <a:pt x="399" y="400"/>
                  <a:pt x="400" y="399"/>
                  <a:pt x="402" y="398"/>
                </a:cubicBezTo>
                <a:cubicBezTo>
                  <a:pt x="403" y="397"/>
                  <a:pt x="404" y="396"/>
                  <a:pt x="405" y="395"/>
                </a:cubicBezTo>
                <a:cubicBezTo>
                  <a:pt x="414" y="389"/>
                  <a:pt x="421" y="382"/>
                  <a:pt x="426" y="373"/>
                </a:cubicBezTo>
                <a:cubicBezTo>
                  <a:pt x="430" y="364"/>
                  <a:pt x="433" y="354"/>
                  <a:pt x="435" y="344"/>
                </a:cubicBezTo>
                <a:lnTo>
                  <a:pt x="433" y="342"/>
                </a:lnTo>
                <a:cubicBezTo>
                  <a:pt x="432" y="340"/>
                  <a:pt x="430" y="338"/>
                  <a:pt x="429" y="337"/>
                </a:cubicBezTo>
                <a:cubicBezTo>
                  <a:pt x="418" y="326"/>
                  <a:pt x="409" y="314"/>
                  <a:pt x="403" y="301"/>
                </a:cubicBezTo>
                <a:cubicBezTo>
                  <a:pt x="396" y="288"/>
                  <a:pt x="392" y="274"/>
                  <a:pt x="388" y="260"/>
                </a:cubicBezTo>
                <a:cubicBezTo>
                  <a:pt x="388" y="258"/>
                  <a:pt x="388" y="257"/>
                  <a:pt x="388" y="255"/>
                </a:cubicBezTo>
                <a:lnTo>
                  <a:pt x="387" y="252"/>
                </a:lnTo>
                <a:cubicBezTo>
                  <a:pt x="387" y="250"/>
                  <a:pt x="386" y="248"/>
                  <a:pt x="385" y="247"/>
                </a:cubicBezTo>
                <a:cubicBezTo>
                  <a:pt x="385" y="245"/>
                  <a:pt x="383" y="244"/>
                  <a:pt x="382" y="243"/>
                </a:cubicBezTo>
                <a:cubicBezTo>
                  <a:pt x="380" y="243"/>
                  <a:pt x="379" y="242"/>
                  <a:pt x="378" y="240"/>
                </a:cubicBezTo>
                <a:cubicBezTo>
                  <a:pt x="377" y="239"/>
                  <a:pt x="376" y="238"/>
                  <a:pt x="375" y="236"/>
                </a:cubicBezTo>
                <a:lnTo>
                  <a:pt x="375" y="235"/>
                </a:lnTo>
                <a:cubicBezTo>
                  <a:pt x="374" y="232"/>
                  <a:pt x="374" y="229"/>
                  <a:pt x="376" y="226"/>
                </a:cubicBezTo>
                <a:cubicBezTo>
                  <a:pt x="377" y="224"/>
                  <a:pt x="379" y="221"/>
                  <a:pt x="382" y="220"/>
                </a:cubicBezTo>
                <a:lnTo>
                  <a:pt x="383" y="220"/>
                </a:lnTo>
                <a:cubicBezTo>
                  <a:pt x="384" y="219"/>
                  <a:pt x="385" y="219"/>
                  <a:pt x="386" y="219"/>
                </a:cubicBezTo>
                <a:cubicBezTo>
                  <a:pt x="388" y="219"/>
                  <a:pt x="389" y="218"/>
                  <a:pt x="390" y="218"/>
                </a:cubicBezTo>
                <a:cubicBezTo>
                  <a:pt x="401" y="218"/>
                  <a:pt x="411" y="215"/>
                  <a:pt x="420" y="209"/>
                </a:cubicBezTo>
                <a:cubicBezTo>
                  <a:pt x="429" y="204"/>
                  <a:pt x="437" y="197"/>
                  <a:pt x="445" y="189"/>
                </a:cubicBezTo>
                <a:cubicBezTo>
                  <a:pt x="446" y="188"/>
                  <a:pt x="447" y="187"/>
                  <a:pt x="449" y="185"/>
                </a:cubicBezTo>
                <a:cubicBezTo>
                  <a:pt x="450" y="183"/>
                  <a:pt x="452" y="181"/>
                  <a:pt x="453" y="180"/>
                </a:cubicBezTo>
                <a:cubicBezTo>
                  <a:pt x="456" y="177"/>
                  <a:pt x="459" y="176"/>
                  <a:pt x="462" y="175"/>
                </a:cubicBezTo>
                <a:cubicBezTo>
                  <a:pt x="465" y="175"/>
                  <a:pt x="468" y="176"/>
                  <a:pt x="471" y="178"/>
                </a:cubicBezTo>
                <a:cubicBezTo>
                  <a:pt x="473" y="179"/>
                  <a:pt x="474" y="180"/>
                  <a:pt x="476" y="181"/>
                </a:cubicBezTo>
                <a:lnTo>
                  <a:pt x="478" y="183"/>
                </a:lnTo>
                <a:cubicBezTo>
                  <a:pt x="490" y="194"/>
                  <a:pt x="503" y="202"/>
                  <a:pt x="518" y="208"/>
                </a:cubicBezTo>
                <a:cubicBezTo>
                  <a:pt x="532" y="214"/>
                  <a:pt x="547" y="218"/>
                  <a:pt x="563" y="218"/>
                </a:cubicBezTo>
                <a:cubicBezTo>
                  <a:pt x="565" y="218"/>
                  <a:pt x="566" y="218"/>
                  <a:pt x="568" y="219"/>
                </a:cubicBezTo>
                <a:cubicBezTo>
                  <a:pt x="569" y="219"/>
                  <a:pt x="571" y="219"/>
                  <a:pt x="572" y="220"/>
                </a:cubicBezTo>
                <a:cubicBezTo>
                  <a:pt x="575" y="220"/>
                  <a:pt x="577" y="222"/>
                  <a:pt x="579" y="224"/>
                </a:cubicBezTo>
                <a:cubicBezTo>
                  <a:pt x="579" y="225"/>
                  <a:pt x="580" y="226"/>
                  <a:pt x="581" y="227"/>
                </a:cubicBezTo>
                <a:close/>
                <a:moveTo>
                  <a:pt x="186" y="125"/>
                </a:moveTo>
                <a:lnTo>
                  <a:pt x="186" y="124"/>
                </a:lnTo>
                <a:cubicBezTo>
                  <a:pt x="185" y="122"/>
                  <a:pt x="185" y="120"/>
                  <a:pt x="184" y="119"/>
                </a:cubicBezTo>
                <a:cubicBezTo>
                  <a:pt x="183" y="114"/>
                  <a:pt x="183" y="110"/>
                  <a:pt x="184" y="107"/>
                </a:cubicBezTo>
                <a:cubicBezTo>
                  <a:pt x="185" y="103"/>
                  <a:pt x="187" y="100"/>
                  <a:pt x="190" y="97"/>
                </a:cubicBezTo>
                <a:cubicBezTo>
                  <a:pt x="193" y="94"/>
                  <a:pt x="197" y="92"/>
                  <a:pt x="201" y="92"/>
                </a:cubicBezTo>
                <a:cubicBezTo>
                  <a:pt x="205" y="92"/>
                  <a:pt x="209" y="93"/>
                  <a:pt x="214" y="95"/>
                </a:cubicBezTo>
                <a:lnTo>
                  <a:pt x="219" y="97"/>
                </a:lnTo>
                <a:cubicBezTo>
                  <a:pt x="222" y="99"/>
                  <a:pt x="225" y="100"/>
                  <a:pt x="228" y="101"/>
                </a:cubicBezTo>
                <a:cubicBezTo>
                  <a:pt x="236" y="105"/>
                  <a:pt x="245" y="108"/>
                  <a:pt x="253" y="111"/>
                </a:cubicBezTo>
                <a:cubicBezTo>
                  <a:pt x="262" y="113"/>
                  <a:pt x="270" y="115"/>
                  <a:pt x="280" y="115"/>
                </a:cubicBezTo>
                <a:cubicBezTo>
                  <a:pt x="289" y="116"/>
                  <a:pt x="295" y="118"/>
                  <a:pt x="299" y="121"/>
                </a:cubicBezTo>
                <a:cubicBezTo>
                  <a:pt x="303" y="125"/>
                  <a:pt x="306" y="131"/>
                  <a:pt x="308" y="140"/>
                </a:cubicBezTo>
                <a:cubicBezTo>
                  <a:pt x="309" y="145"/>
                  <a:pt x="310" y="150"/>
                  <a:pt x="310" y="154"/>
                </a:cubicBezTo>
                <a:lnTo>
                  <a:pt x="312" y="165"/>
                </a:lnTo>
                <a:cubicBezTo>
                  <a:pt x="313" y="166"/>
                  <a:pt x="313" y="167"/>
                  <a:pt x="313" y="168"/>
                </a:cubicBezTo>
                <a:lnTo>
                  <a:pt x="314" y="168"/>
                </a:lnTo>
                <a:cubicBezTo>
                  <a:pt x="316" y="157"/>
                  <a:pt x="317" y="146"/>
                  <a:pt x="318" y="136"/>
                </a:cubicBezTo>
                <a:cubicBezTo>
                  <a:pt x="318" y="124"/>
                  <a:pt x="318" y="112"/>
                  <a:pt x="317" y="101"/>
                </a:cubicBezTo>
                <a:cubicBezTo>
                  <a:pt x="316" y="97"/>
                  <a:pt x="316" y="93"/>
                  <a:pt x="315" y="89"/>
                </a:cubicBezTo>
                <a:cubicBezTo>
                  <a:pt x="314" y="84"/>
                  <a:pt x="313" y="80"/>
                  <a:pt x="311" y="76"/>
                </a:cubicBezTo>
                <a:cubicBezTo>
                  <a:pt x="308" y="67"/>
                  <a:pt x="304" y="60"/>
                  <a:pt x="298" y="53"/>
                </a:cubicBezTo>
                <a:cubicBezTo>
                  <a:pt x="292" y="47"/>
                  <a:pt x="285" y="42"/>
                  <a:pt x="276" y="38"/>
                </a:cubicBezTo>
                <a:cubicBezTo>
                  <a:pt x="273" y="37"/>
                  <a:pt x="270" y="36"/>
                  <a:pt x="267" y="35"/>
                </a:cubicBezTo>
                <a:cubicBezTo>
                  <a:pt x="264" y="34"/>
                  <a:pt x="261" y="33"/>
                  <a:pt x="258" y="32"/>
                </a:cubicBezTo>
                <a:cubicBezTo>
                  <a:pt x="252" y="31"/>
                  <a:pt x="246" y="30"/>
                  <a:pt x="240" y="29"/>
                </a:cubicBezTo>
                <a:cubicBezTo>
                  <a:pt x="234" y="28"/>
                  <a:pt x="228" y="27"/>
                  <a:pt x="222" y="27"/>
                </a:cubicBezTo>
                <a:cubicBezTo>
                  <a:pt x="209" y="26"/>
                  <a:pt x="197" y="26"/>
                  <a:pt x="184" y="27"/>
                </a:cubicBezTo>
                <a:cubicBezTo>
                  <a:pt x="172" y="28"/>
                  <a:pt x="159" y="31"/>
                  <a:pt x="147" y="34"/>
                </a:cubicBezTo>
                <a:cubicBezTo>
                  <a:pt x="134" y="39"/>
                  <a:pt x="123" y="45"/>
                  <a:pt x="116" y="54"/>
                </a:cubicBezTo>
                <a:cubicBezTo>
                  <a:pt x="108" y="62"/>
                  <a:pt x="102" y="73"/>
                  <a:pt x="100" y="87"/>
                </a:cubicBezTo>
                <a:cubicBezTo>
                  <a:pt x="97" y="97"/>
                  <a:pt x="96" y="108"/>
                  <a:pt x="96" y="119"/>
                </a:cubicBezTo>
                <a:cubicBezTo>
                  <a:pt x="96" y="130"/>
                  <a:pt x="97" y="140"/>
                  <a:pt x="98" y="151"/>
                </a:cubicBezTo>
                <a:cubicBezTo>
                  <a:pt x="98" y="155"/>
                  <a:pt x="99" y="159"/>
                  <a:pt x="100" y="163"/>
                </a:cubicBezTo>
                <a:lnTo>
                  <a:pt x="100" y="165"/>
                </a:lnTo>
                <a:lnTo>
                  <a:pt x="101" y="164"/>
                </a:lnTo>
                <a:cubicBezTo>
                  <a:pt x="101" y="163"/>
                  <a:pt x="102" y="162"/>
                  <a:pt x="102" y="160"/>
                </a:cubicBezTo>
                <a:lnTo>
                  <a:pt x="110" y="123"/>
                </a:lnTo>
                <a:cubicBezTo>
                  <a:pt x="111" y="118"/>
                  <a:pt x="113" y="114"/>
                  <a:pt x="117" y="110"/>
                </a:cubicBezTo>
                <a:cubicBezTo>
                  <a:pt x="120" y="107"/>
                  <a:pt x="124" y="105"/>
                  <a:pt x="129" y="104"/>
                </a:cubicBezTo>
                <a:cubicBezTo>
                  <a:pt x="133" y="103"/>
                  <a:pt x="137" y="103"/>
                  <a:pt x="140" y="103"/>
                </a:cubicBezTo>
                <a:cubicBezTo>
                  <a:pt x="144" y="104"/>
                  <a:pt x="147" y="105"/>
                  <a:pt x="151" y="107"/>
                </a:cubicBezTo>
                <a:cubicBezTo>
                  <a:pt x="156" y="110"/>
                  <a:pt x="161" y="112"/>
                  <a:pt x="166" y="115"/>
                </a:cubicBezTo>
                <a:cubicBezTo>
                  <a:pt x="170" y="117"/>
                  <a:pt x="174" y="119"/>
                  <a:pt x="178" y="121"/>
                </a:cubicBezTo>
                <a:cubicBezTo>
                  <a:pt x="180" y="122"/>
                  <a:pt x="182" y="123"/>
                  <a:pt x="185" y="124"/>
                </a:cubicBezTo>
                <a:lnTo>
                  <a:pt x="186" y="125"/>
                </a:lnTo>
                <a:close/>
                <a:moveTo>
                  <a:pt x="137" y="130"/>
                </a:moveTo>
                <a:lnTo>
                  <a:pt x="136" y="131"/>
                </a:lnTo>
                <a:cubicBezTo>
                  <a:pt x="135" y="132"/>
                  <a:pt x="135" y="133"/>
                  <a:pt x="135" y="134"/>
                </a:cubicBezTo>
                <a:lnTo>
                  <a:pt x="133" y="143"/>
                </a:lnTo>
                <a:cubicBezTo>
                  <a:pt x="128" y="166"/>
                  <a:pt x="122" y="188"/>
                  <a:pt x="117" y="212"/>
                </a:cubicBezTo>
                <a:cubicBezTo>
                  <a:pt x="117" y="213"/>
                  <a:pt x="117" y="214"/>
                  <a:pt x="117" y="215"/>
                </a:cubicBezTo>
                <a:cubicBezTo>
                  <a:pt x="118" y="217"/>
                  <a:pt x="118" y="218"/>
                  <a:pt x="118" y="220"/>
                </a:cubicBezTo>
                <a:cubicBezTo>
                  <a:pt x="123" y="232"/>
                  <a:pt x="128" y="243"/>
                  <a:pt x="135" y="254"/>
                </a:cubicBezTo>
                <a:cubicBezTo>
                  <a:pt x="141" y="264"/>
                  <a:pt x="149" y="274"/>
                  <a:pt x="159" y="283"/>
                </a:cubicBezTo>
                <a:cubicBezTo>
                  <a:pt x="175" y="297"/>
                  <a:pt x="191" y="304"/>
                  <a:pt x="207" y="304"/>
                </a:cubicBezTo>
                <a:cubicBezTo>
                  <a:pt x="223" y="304"/>
                  <a:pt x="239" y="297"/>
                  <a:pt x="255" y="283"/>
                </a:cubicBezTo>
                <a:cubicBezTo>
                  <a:pt x="264" y="274"/>
                  <a:pt x="272" y="265"/>
                  <a:pt x="279" y="255"/>
                </a:cubicBezTo>
                <a:cubicBezTo>
                  <a:pt x="285" y="244"/>
                  <a:pt x="291" y="233"/>
                  <a:pt x="295" y="222"/>
                </a:cubicBezTo>
                <a:cubicBezTo>
                  <a:pt x="296" y="220"/>
                  <a:pt x="296" y="218"/>
                  <a:pt x="296" y="216"/>
                </a:cubicBezTo>
                <a:cubicBezTo>
                  <a:pt x="297" y="213"/>
                  <a:pt x="296" y="211"/>
                  <a:pt x="296" y="209"/>
                </a:cubicBezTo>
                <a:cubicBezTo>
                  <a:pt x="293" y="196"/>
                  <a:pt x="290" y="183"/>
                  <a:pt x="287" y="171"/>
                </a:cubicBezTo>
                <a:lnTo>
                  <a:pt x="282" y="150"/>
                </a:lnTo>
                <a:cubicBezTo>
                  <a:pt x="282" y="148"/>
                  <a:pt x="281" y="146"/>
                  <a:pt x="281" y="144"/>
                </a:cubicBezTo>
                <a:lnTo>
                  <a:pt x="280" y="142"/>
                </a:lnTo>
                <a:cubicBezTo>
                  <a:pt x="269" y="141"/>
                  <a:pt x="259" y="139"/>
                  <a:pt x="249" y="136"/>
                </a:cubicBezTo>
                <a:cubicBezTo>
                  <a:pt x="238" y="134"/>
                  <a:pt x="228" y="130"/>
                  <a:pt x="217" y="126"/>
                </a:cubicBezTo>
                <a:lnTo>
                  <a:pt x="216" y="126"/>
                </a:lnTo>
                <a:lnTo>
                  <a:pt x="216" y="127"/>
                </a:lnTo>
                <a:cubicBezTo>
                  <a:pt x="217" y="129"/>
                  <a:pt x="217" y="131"/>
                  <a:pt x="218" y="133"/>
                </a:cubicBezTo>
                <a:cubicBezTo>
                  <a:pt x="219" y="136"/>
                  <a:pt x="220" y="138"/>
                  <a:pt x="221" y="141"/>
                </a:cubicBezTo>
                <a:cubicBezTo>
                  <a:pt x="222" y="144"/>
                  <a:pt x="223" y="147"/>
                  <a:pt x="224" y="150"/>
                </a:cubicBezTo>
                <a:cubicBezTo>
                  <a:pt x="225" y="152"/>
                  <a:pt x="225" y="155"/>
                  <a:pt x="224" y="157"/>
                </a:cubicBezTo>
                <a:cubicBezTo>
                  <a:pt x="223" y="160"/>
                  <a:pt x="222" y="162"/>
                  <a:pt x="220" y="164"/>
                </a:cubicBezTo>
                <a:cubicBezTo>
                  <a:pt x="218" y="165"/>
                  <a:pt x="216" y="166"/>
                  <a:pt x="213" y="167"/>
                </a:cubicBezTo>
                <a:cubicBezTo>
                  <a:pt x="211" y="167"/>
                  <a:pt x="209" y="167"/>
                  <a:pt x="206" y="166"/>
                </a:cubicBezTo>
                <a:cubicBezTo>
                  <a:pt x="204" y="165"/>
                  <a:pt x="201" y="163"/>
                  <a:pt x="198" y="162"/>
                </a:cubicBezTo>
                <a:lnTo>
                  <a:pt x="179" y="152"/>
                </a:lnTo>
                <a:cubicBezTo>
                  <a:pt x="170" y="147"/>
                  <a:pt x="160" y="142"/>
                  <a:pt x="149" y="136"/>
                </a:cubicBezTo>
                <a:cubicBezTo>
                  <a:pt x="146" y="134"/>
                  <a:pt x="143" y="133"/>
                  <a:pt x="140" y="131"/>
                </a:cubicBezTo>
                <a:lnTo>
                  <a:pt x="137" y="130"/>
                </a:lnTo>
                <a:close/>
                <a:moveTo>
                  <a:pt x="206" y="422"/>
                </a:moveTo>
                <a:lnTo>
                  <a:pt x="201" y="419"/>
                </a:lnTo>
                <a:cubicBezTo>
                  <a:pt x="197" y="416"/>
                  <a:pt x="194" y="414"/>
                  <a:pt x="191" y="412"/>
                </a:cubicBezTo>
                <a:lnTo>
                  <a:pt x="188" y="410"/>
                </a:lnTo>
                <a:cubicBezTo>
                  <a:pt x="176" y="402"/>
                  <a:pt x="165" y="394"/>
                  <a:pt x="153" y="386"/>
                </a:cubicBezTo>
                <a:cubicBezTo>
                  <a:pt x="151" y="384"/>
                  <a:pt x="149" y="383"/>
                  <a:pt x="147" y="383"/>
                </a:cubicBezTo>
                <a:cubicBezTo>
                  <a:pt x="145" y="382"/>
                  <a:pt x="142" y="382"/>
                  <a:pt x="140" y="383"/>
                </a:cubicBezTo>
                <a:cubicBezTo>
                  <a:pt x="130" y="385"/>
                  <a:pt x="121" y="388"/>
                  <a:pt x="111" y="392"/>
                </a:cubicBezTo>
                <a:cubicBezTo>
                  <a:pt x="102" y="395"/>
                  <a:pt x="93" y="399"/>
                  <a:pt x="84" y="405"/>
                </a:cubicBezTo>
                <a:cubicBezTo>
                  <a:pt x="71" y="413"/>
                  <a:pt x="59" y="422"/>
                  <a:pt x="51" y="434"/>
                </a:cubicBezTo>
                <a:cubicBezTo>
                  <a:pt x="42" y="446"/>
                  <a:pt x="36" y="459"/>
                  <a:pt x="32" y="474"/>
                </a:cubicBezTo>
                <a:cubicBezTo>
                  <a:pt x="29" y="488"/>
                  <a:pt x="27" y="503"/>
                  <a:pt x="27" y="517"/>
                </a:cubicBezTo>
                <a:cubicBezTo>
                  <a:pt x="26" y="531"/>
                  <a:pt x="26" y="546"/>
                  <a:pt x="27" y="560"/>
                </a:cubicBezTo>
                <a:cubicBezTo>
                  <a:pt x="27" y="566"/>
                  <a:pt x="29" y="570"/>
                  <a:pt x="32" y="573"/>
                </a:cubicBezTo>
                <a:cubicBezTo>
                  <a:pt x="36" y="576"/>
                  <a:pt x="40" y="578"/>
                  <a:pt x="47" y="578"/>
                </a:cubicBezTo>
                <a:cubicBezTo>
                  <a:pt x="57" y="578"/>
                  <a:pt x="67" y="578"/>
                  <a:pt x="77" y="578"/>
                </a:cubicBezTo>
                <a:lnTo>
                  <a:pt x="82" y="578"/>
                </a:lnTo>
                <a:cubicBezTo>
                  <a:pt x="84" y="578"/>
                  <a:pt x="86" y="578"/>
                  <a:pt x="88" y="577"/>
                </a:cubicBezTo>
                <a:lnTo>
                  <a:pt x="89" y="577"/>
                </a:lnTo>
                <a:lnTo>
                  <a:pt x="90" y="573"/>
                </a:lnTo>
                <a:cubicBezTo>
                  <a:pt x="90" y="570"/>
                  <a:pt x="90" y="566"/>
                  <a:pt x="90" y="563"/>
                </a:cubicBezTo>
                <a:lnTo>
                  <a:pt x="90" y="533"/>
                </a:lnTo>
                <a:cubicBezTo>
                  <a:pt x="90" y="521"/>
                  <a:pt x="90" y="508"/>
                  <a:pt x="90" y="492"/>
                </a:cubicBezTo>
                <a:cubicBezTo>
                  <a:pt x="90" y="490"/>
                  <a:pt x="90" y="488"/>
                  <a:pt x="91" y="485"/>
                </a:cubicBezTo>
                <a:cubicBezTo>
                  <a:pt x="91" y="483"/>
                  <a:pt x="92" y="481"/>
                  <a:pt x="92" y="479"/>
                </a:cubicBezTo>
                <a:cubicBezTo>
                  <a:pt x="93" y="476"/>
                  <a:pt x="95" y="474"/>
                  <a:pt x="97" y="473"/>
                </a:cubicBezTo>
                <a:cubicBezTo>
                  <a:pt x="99" y="471"/>
                  <a:pt x="102" y="471"/>
                  <a:pt x="105" y="471"/>
                </a:cubicBezTo>
                <a:cubicBezTo>
                  <a:pt x="108" y="472"/>
                  <a:pt x="110" y="473"/>
                  <a:pt x="112" y="474"/>
                </a:cubicBezTo>
                <a:cubicBezTo>
                  <a:pt x="114" y="476"/>
                  <a:pt x="115" y="478"/>
                  <a:pt x="116" y="481"/>
                </a:cubicBezTo>
                <a:cubicBezTo>
                  <a:pt x="116" y="483"/>
                  <a:pt x="116" y="486"/>
                  <a:pt x="116" y="488"/>
                </a:cubicBezTo>
                <a:lnTo>
                  <a:pt x="116" y="494"/>
                </a:lnTo>
                <a:lnTo>
                  <a:pt x="116" y="565"/>
                </a:lnTo>
                <a:lnTo>
                  <a:pt x="116" y="568"/>
                </a:lnTo>
                <a:cubicBezTo>
                  <a:pt x="116" y="571"/>
                  <a:pt x="116" y="574"/>
                  <a:pt x="118" y="577"/>
                </a:cubicBezTo>
                <a:lnTo>
                  <a:pt x="120" y="577"/>
                </a:lnTo>
                <a:cubicBezTo>
                  <a:pt x="122" y="578"/>
                  <a:pt x="125" y="578"/>
                  <a:pt x="127" y="578"/>
                </a:cubicBezTo>
                <a:cubicBezTo>
                  <a:pt x="134" y="578"/>
                  <a:pt x="141" y="578"/>
                  <a:pt x="148" y="578"/>
                </a:cubicBezTo>
                <a:lnTo>
                  <a:pt x="188" y="578"/>
                </a:lnTo>
                <a:cubicBezTo>
                  <a:pt x="219" y="578"/>
                  <a:pt x="250" y="578"/>
                  <a:pt x="281" y="578"/>
                </a:cubicBezTo>
                <a:lnTo>
                  <a:pt x="285" y="578"/>
                </a:lnTo>
                <a:cubicBezTo>
                  <a:pt x="289" y="578"/>
                  <a:pt x="293" y="578"/>
                  <a:pt x="297" y="576"/>
                </a:cubicBezTo>
                <a:lnTo>
                  <a:pt x="297" y="573"/>
                </a:lnTo>
                <a:cubicBezTo>
                  <a:pt x="297" y="569"/>
                  <a:pt x="298" y="566"/>
                  <a:pt x="298" y="562"/>
                </a:cubicBezTo>
                <a:lnTo>
                  <a:pt x="298" y="495"/>
                </a:lnTo>
                <a:lnTo>
                  <a:pt x="298" y="488"/>
                </a:lnTo>
                <a:cubicBezTo>
                  <a:pt x="298" y="486"/>
                  <a:pt x="298" y="484"/>
                  <a:pt x="298" y="482"/>
                </a:cubicBezTo>
                <a:cubicBezTo>
                  <a:pt x="299" y="479"/>
                  <a:pt x="300" y="476"/>
                  <a:pt x="302" y="475"/>
                </a:cubicBezTo>
                <a:cubicBezTo>
                  <a:pt x="303" y="473"/>
                  <a:pt x="306" y="472"/>
                  <a:pt x="309" y="471"/>
                </a:cubicBezTo>
                <a:cubicBezTo>
                  <a:pt x="312" y="471"/>
                  <a:pt x="315" y="471"/>
                  <a:pt x="318" y="473"/>
                </a:cubicBezTo>
                <a:cubicBezTo>
                  <a:pt x="320" y="475"/>
                  <a:pt x="322" y="477"/>
                  <a:pt x="322" y="480"/>
                </a:cubicBezTo>
                <a:cubicBezTo>
                  <a:pt x="323" y="483"/>
                  <a:pt x="323" y="485"/>
                  <a:pt x="323" y="488"/>
                </a:cubicBezTo>
                <a:cubicBezTo>
                  <a:pt x="324" y="490"/>
                  <a:pt x="324" y="493"/>
                  <a:pt x="324" y="495"/>
                </a:cubicBezTo>
                <a:cubicBezTo>
                  <a:pt x="324" y="508"/>
                  <a:pt x="324" y="519"/>
                  <a:pt x="324" y="529"/>
                </a:cubicBezTo>
                <a:cubicBezTo>
                  <a:pt x="324" y="541"/>
                  <a:pt x="324" y="554"/>
                  <a:pt x="324" y="566"/>
                </a:cubicBezTo>
                <a:lnTo>
                  <a:pt x="324" y="568"/>
                </a:lnTo>
                <a:cubicBezTo>
                  <a:pt x="324" y="572"/>
                  <a:pt x="324" y="575"/>
                  <a:pt x="326" y="578"/>
                </a:cubicBezTo>
                <a:cubicBezTo>
                  <a:pt x="336" y="579"/>
                  <a:pt x="346" y="578"/>
                  <a:pt x="356" y="578"/>
                </a:cubicBezTo>
                <a:lnTo>
                  <a:pt x="366" y="578"/>
                </a:lnTo>
                <a:cubicBezTo>
                  <a:pt x="373" y="578"/>
                  <a:pt x="378" y="576"/>
                  <a:pt x="382" y="573"/>
                </a:cubicBezTo>
                <a:cubicBezTo>
                  <a:pt x="385" y="569"/>
                  <a:pt x="387" y="564"/>
                  <a:pt x="387" y="557"/>
                </a:cubicBezTo>
                <a:cubicBezTo>
                  <a:pt x="388" y="545"/>
                  <a:pt x="388" y="534"/>
                  <a:pt x="388" y="523"/>
                </a:cubicBezTo>
                <a:cubicBezTo>
                  <a:pt x="387" y="511"/>
                  <a:pt x="387" y="500"/>
                  <a:pt x="385" y="488"/>
                </a:cubicBezTo>
                <a:cubicBezTo>
                  <a:pt x="382" y="468"/>
                  <a:pt x="375" y="450"/>
                  <a:pt x="364" y="435"/>
                </a:cubicBezTo>
                <a:cubicBezTo>
                  <a:pt x="354" y="421"/>
                  <a:pt x="340" y="409"/>
                  <a:pt x="322" y="400"/>
                </a:cubicBezTo>
                <a:cubicBezTo>
                  <a:pt x="316" y="398"/>
                  <a:pt x="310" y="395"/>
                  <a:pt x="304" y="392"/>
                </a:cubicBezTo>
                <a:cubicBezTo>
                  <a:pt x="297" y="390"/>
                  <a:pt x="291" y="388"/>
                  <a:pt x="285" y="386"/>
                </a:cubicBezTo>
                <a:lnTo>
                  <a:pt x="279" y="384"/>
                </a:lnTo>
                <a:cubicBezTo>
                  <a:pt x="273" y="382"/>
                  <a:pt x="270" y="382"/>
                  <a:pt x="268" y="382"/>
                </a:cubicBezTo>
                <a:cubicBezTo>
                  <a:pt x="266" y="382"/>
                  <a:pt x="263" y="384"/>
                  <a:pt x="257" y="388"/>
                </a:cubicBezTo>
                <a:lnTo>
                  <a:pt x="253" y="391"/>
                </a:lnTo>
                <a:cubicBezTo>
                  <a:pt x="244" y="398"/>
                  <a:pt x="233" y="405"/>
                  <a:pt x="223" y="412"/>
                </a:cubicBezTo>
                <a:lnTo>
                  <a:pt x="207" y="423"/>
                </a:lnTo>
                <a:lnTo>
                  <a:pt x="206" y="422"/>
                </a:lnTo>
                <a:close/>
                <a:moveTo>
                  <a:pt x="205" y="604"/>
                </a:moveTo>
                <a:lnTo>
                  <a:pt x="55" y="604"/>
                </a:lnTo>
                <a:cubicBezTo>
                  <a:pt x="51" y="604"/>
                  <a:pt x="48" y="604"/>
                  <a:pt x="45" y="604"/>
                </a:cubicBezTo>
                <a:cubicBezTo>
                  <a:pt x="32" y="604"/>
                  <a:pt x="22" y="599"/>
                  <a:pt x="14" y="592"/>
                </a:cubicBezTo>
                <a:cubicBezTo>
                  <a:pt x="6" y="585"/>
                  <a:pt x="1" y="574"/>
                  <a:pt x="1" y="562"/>
                </a:cubicBezTo>
                <a:cubicBezTo>
                  <a:pt x="0" y="552"/>
                  <a:pt x="0" y="542"/>
                  <a:pt x="0" y="532"/>
                </a:cubicBezTo>
                <a:cubicBezTo>
                  <a:pt x="1" y="522"/>
                  <a:pt x="1" y="512"/>
                  <a:pt x="1" y="502"/>
                </a:cubicBezTo>
                <a:cubicBezTo>
                  <a:pt x="2" y="495"/>
                  <a:pt x="3" y="488"/>
                  <a:pt x="4" y="481"/>
                </a:cubicBezTo>
                <a:cubicBezTo>
                  <a:pt x="5" y="474"/>
                  <a:pt x="7" y="468"/>
                  <a:pt x="9" y="461"/>
                </a:cubicBezTo>
                <a:cubicBezTo>
                  <a:pt x="14" y="444"/>
                  <a:pt x="21" y="429"/>
                  <a:pt x="31" y="416"/>
                </a:cubicBezTo>
                <a:cubicBezTo>
                  <a:pt x="41" y="404"/>
                  <a:pt x="53" y="393"/>
                  <a:pt x="68" y="384"/>
                </a:cubicBezTo>
                <a:cubicBezTo>
                  <a:pt x="77" y="378"/>
                  <a:pt x="86" y="374"/>
                  <a:pt x="96" y="370"/>
                </a:cubicBezTo>
                <a:cubicBezTo>
                  <a:pt x="105" y="366"/>
                  <a:pt x="115" y="363"/>
                  <a:pt x="125" y="360"/>
                </a:cubicBezTo>
                <a:lnTo>
                  <a:pt x="126" y="359"/>
                </a:lnTo>
                <a:cubicBezTo>
                  <a:pt x="128" y="359"/>
                  <a:pt x="131" y="358"/>
                  <a:pt x="133" y="358"/>
                </a:cubicBezTo>
                <a:cubicBezTo>
                  <a:pt x="137" y="357"/>
                  <a:pt x="140" y="356"/>
                  <a:pt x="142" y="354"/>
                </a:cubicBezTo>
                <a:cubicBezTo>
                  <a:pt x="145" y="351"/>
                  <a:pt x="146" y="348"/>
                  <a:pt x="147" y="344"/>
                </a:cubicBezTo>
                <a:cubicBezTo>
                  <a:pt x="148" y="337"/>
                  <a:pt x="149" y="330"/>
                  <a:pt x="150" y="323"/>
                </a:cubicBezTo>
                <a:lnTo>
                  <a:pt x="150" y="317"/>
                </a:lnTo>
                <a:cubicBezTo>
                  <a:pt x="151" y="315"/>
                  <a:pt x="150" y="313"/>
                  <a:pt x="150" y="311"/>
                </a:cubicBezTo>
                <a:cubicBezTo>
                  <a:pt x="149" y="309"/>
                  <a:pt x="147" y="307"/>
                  <a:pt x="146" y="306"/>
                </a:cubicBezTo>
                <a:cubicBezTo>
                  <a:pt x="133" y="295"/>
                  <a:pt x="123" y="284"/>
                  <a:pt x="115" y="271"/>
                </a:cubicBezTo>
                <a:cubicBezTo>
                  <a:pt x="106" y="258"/>
                  <a:pt x="100" y="244"/>
                  <a:pt x="94" y="230"/>
                </a:cubicBezTo>
                <a:lnTo>
                  <a:pt x="93" y="228"/>
                </a:lnTo>
                <a:cubicBezTo>
                  <a:pt x="92" y="225"/>
                  <a:pt x="91" y="222"/>
                  <a:pt x="90" y="221"/>
                </a:cubicBezTo>
                <a:cubicBezTo>
                  <a:pt x="86" y="217"/>
                  <a:pt x="84" y="214"/>
                  <a:pt x="82" y="210"/>
                </a:cubicBezTo>
                <a:cubicBezTo>
                  <a:pt x="81" y="206"/>
                  <a:pt x="80" y="202"/>
                  <a:pt x="79" y="198"/>
                </a:cubicBezTo>
                <a:cubicBezTo>
                  <a:pt x="76" y="183"/>
                  <a:pt x="74" y="169"/>
                  <a:pt x="72" y="154"/>
                </a:cubicBezTo>
                <a:cubicBezTo>
                  <a:pt x="70" y="140"/>
                  <a:pt x="70" y="125"/>
                  <a:pt x="70" y="110"/>
                </a:cubicBezTo>
                <a:cubicBezTo>
                  <a:pt x="70" y="103"/>
                  <a:pt x="71" y="96"/>
                  <a:pt x="72" y="90"/>
                </a:cubicBezTo>
                <a:cubicBezTo>
                  <a:pt x="73" y="83"/>
                  <a:pt x="75" y="76"/>
                  <a:pt x="77" y="70"/>
                </a:cubicBezTo>
                <a:cubicBezTo>
                  <a:pt x="81" y="56"/>
                  <a:pt x="88" y="45"/>
                  <a:pt x="96" y="35"/>
                </a:cubicBezTo>
                <a:cubicBezTo>
                  <a:pt x="105" y="26"/>
                  <a:pt x="116" y="19"/>
                  <a:pt x="129" y="13"/>
                </a:cubicBezTo>
                <a:cubicBezTo>
                  <a:pt x="134" y="11"/>
                  <a:pt x="140" y="9"/>
                  <a:pt x="145" y="8"/>
                </a:cubicBezTo>
                <a:cubicBezTo>
                  <a:pt x="151" y="6"/>
                  <a:pt x="156" y="5"/>
                  <a:pt x="162" y="4"/>
                </a:cubicBezTo>
                <a:cubicBezTo>
                  <a:pt x="179" y="1"/>
                  <a:pt x="196" y="0"/>
                  <a:pt x="213" y="0"/>
                </a:cubicBezTo>
                <a:cubicBezTo>
                  <a:pt x="230" y="0"/>
                  <a:pt x="246" y="2"/>
                  <a:pt x="263" y="6"/>
                </a:cubicBezTo>
                <a:cubicBezTo>
                  <a:pt x="266" y="7"/>
                  <a:pt x="269" y="8"/>
                  <a:pt x="272" y="8"/>
                </a:cubicBezTo>
                <a:cubicBezTo>
                  <a:pt x="275" y="9"/>
                  <a:pt x="277" y="10"/>
                  <a:pt x="280" y="11"/>
                </a:cubicBezTo>
                <a:cubicBezTo>
                  <a:pt x="295" y="17"/>
                  <a:pt x="307" y="25"/>
                  <a:pt x="317" y="35"/>
                </a:cubicBezTo>
                <a:cubicBezTo>
                  <a:pt x="327" y="46"/>
                  <a:pt x="334" y="59"/>
                  <a:pt x="338" y="74"/>
                </a:cubicBezTo>
                <a:cubicBezTo>
                  <a:pt x="342" y="86"/>
                  <a:pt x="343" y="98"/>
                  <a:pt x="344" y="110"/>
                </a:cubicBezTo>
                <a:cubicBezTo>
                  <a:pt x="345" y="121"/>
                  <a:pt x="344" y="133"/>
                  <a:pt x="343" y="145"/>
                </a:cubicBezTo>
                <a:cubicBezTo>
                  <a:pt x="341" y="162"/>
                  <a:pt x="338" y="179"/>
                  <a:pt x="335" y="196"/>
                </a:cubicBezTo>
                <a:lnTo>
                  <a:pt x="334" y="202"/>
                </a:lnTo>
                <a:cubicBezTo>
                  <a:pt x="333" y="205"/>
                  <a:pt x="333" y="208"/>
                  <a:pt x="331" y="211"/>
                </a:cubicBezTo>
                <a:cubicBezTo>
                  <a:pt x="330" y="213"/>
                  <a:pt x="329" y="216"/>
                  <a:pt x="327" y="218"/>
                </a:cubicBezTo>
                <a:cubicBezTo>
                  <a:pt x="325" y="220"/>
                  <a:pt x="324" y="222"/>
                  <a:pt x="322" y="225"/>
                </a:cubicBezTo>
                <a:cubicBezTo>
                  <a:pt x="321" y="227"/>
                  <a:pt x="320" y="230"/>
                  <a:pt x="319" y="232"/>
                </a:cubicBezTo>
                <a:cubicBezTo>
                  <a:pt x="314" y="246"/>
                  <a:pt x="307" y="260"/>
                  <a:pt x="299" y="272"/>
                </a:cubicBezTo>
                <a:cubicBezTo>
                  <a:pt x="290" y="284"/>
                  <a:pt x="281" y="295"/>
                  <a:pt x="269" y="305"/>
                </a:cubicBezTo>
                <a:cubicBezTo>
                  <a:pt x="267" y="307"/>
                  <a:pt x="265" y="309"/>
                  <a:pt x="264" y="311"/>
                </a:cubicBezTo>
                <a:cubicBezTo>
                  <a:pt x="264" y="312"/>
                  <a:pt x="263" y="315"/>
                  <a:pt x="264" y="317"/>
                </a:cubicBezTo>
                <a:lnTo>
                  <a:pt x="266" y="333"/>
                </a:lnTo>
                <a:cubicBezTo>
                  <a:pt x="267" y="339"/>
                  <a:pt x="268" y="344"/>
                  <a:pt x="269" y="350"/>
                </a:cubicBezTo>
                <a:cubicBezTo>
                  <a:pt x="270" y="352"/>
                  <a:pt x="271" y="353"/>
                  <a:pt x="272" y="354"/>
                </a:cubicBezTo>
                <a:cubicBezTo>
                  <a:pt x="273" y="355"/>
                  <a:pt x="274" y="356"/>
                  <a:pt x="276" y="356"/>
                </a:cubicBezTo>
                <a:lnTo>
                  <a:pt x="281" y="358"/>
                </a:lnTo>
                <a:cubicBezTo>
                  <a:pt x="289" y="360"/>
                  <a:pt x="298" y="362"/>
                  <a:pt x="306" y="365"/>
                </a:cubicBezTo>
                <a:cubicBezTo>
                  <a:pt x="312" y="368"/>
                  <a:pt x="319" y="370"/>
                  <a:pt x="325" y="373"/>
                </a:cubicBezTo>
                <a:cubicBezTo>
                  <a:pt x="331" y="376"/>
                  <a:pt x="338" y="379"/>
                  <a:pt x="344" y="383"/>
                </a:cubicBezTo>
                <a:cubicBezTo>
                  <a:pt x="361" y="392"/>
                  <a:pt x="375" y="405"/>
                  <a:pt x="385" y="419"/>
                </a:cubicBezTo>
                <a:cubicBezTo>
                  <a:pt x="396" y="434"/>
                  <a:pt x="403" y="451"/>
                  <a:pt x="408" y="470"/>
                </a:cubicBezTo>
                <a:cubicBezTo>
                  <a:pt x="409" y="477"/>
                  <a:pt x="410" y="485"/>
                  <a:pt x="411" y="492"/>
                </a:cubicBezTo>
                <a:cubicBezTo>
                  <a:pt x="412" y="500"/>
                  <a:pt x="413" y="507"/>
                  <a:pt x="413" y="515"/>
                </a:cubicBezTo>
                <a:cubicBezTo>
                  <a:pt x="414" y="522"/>
                  <a:pt x="414" y="529"/>
                  <a:pt x="414" y="536"/>
                </a:cubicBezTo>
                <a:cubicBezTo>
                  <a:pt x="414" y="544"/>
                  <a:pt x="414" y="551"/>
                  <a:pt x="414" y="558"/>
                </a:cubicBezTo>
                <a:cubicBezTo>
                  <a:pt x="413" y="562"/>
                  <a:pt x="413" y="565"/>
                  <a:pt x="412" y="569"/>
                </a:cubicBezTo>
                <a:cubicBezTo>
                  <a:pt x="412" y="572"/>
                  <a:pt x="411" y="575"/>
                  <a:pt x="409" y="578"/>
                </a:cubicBezTo>
                <a:cubicBezTo>
                  <a:pt x="406" y="586"/>
                  <a:pt x="401" y="593"/>
                  <a:pt x="394" y="597"/>
                </a:cubicBezTo>
                <a:cubicBezTo>
                  <a:pt x="388" y="601"/>
                  <a:pt x="380" y="604"/>
                  <a:pt x="371" y="604"/>
                </a:cubicBezTo>
                <a:cubicBezTo>
                  <a:pt x="356" y="604"/>
                  <a:pt x="341" y="604"/>
                  <a:pt x="326" y="604"/>
                </a:cubicBezTo>
                <a:cubicBezTo>
                  <a:pt x="286" y="604"/>
                  <a:pt x="245" y="604"/>
                  <a:pt x="205" y="60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6" name="Freeform 12">
            <a:extLst>
              <a:ext uri="{FF2B5EF4-FFF2-40B4-BE49-F238E27FC236}">
                <a16:creationId xmlns:a16="http://schemas.microsoft.com/office/drawing/2014/main" id="{B50CE8DC-2CAD-47B9-9E65-2D9E980FEE72}"/>
              </a:ext>
            </a:extLst>
          </p:cNvPr>
          <p:cNvSpPr>
            <a:spLocks noEditPoints="1"/>
          </p:cNvSpPr>
          <p:nvPr/>
        </p:nvSpPr>
        <p:spPr bwMode="auto">
          <a:xfrm>
            <a:off x="3295650" y="3157538"/>
            <a:ext cx="153988" cy="212725"/>
          </a:xfrm>
          <a:custGeom>
            <a:avLst/>
            <a:gdLst>
              <a:gd name="T0" fmla="*/ 314 w 406"/>
              <a:gd name="T1" fmla="*/ 44 h 561"/>
              <a:gd name="T2" fmla="*/ 380 w 406"/>
              <a:gd name="T3" fmla="*/ 44 h 561"/>
              <a:gd name="T4" fmla="*/ 398 w 406"/>
              <a:gd name="T5" fmla="*/ 51 h 561"/>
              <a:gd name="T6" fmla="*/ 406 w 406"/>
              <a:gd name="T7" fmla="*/ 69 h 561"/>
              <a:gd name="T8" fmla="*/ 406 w 406"/>
              <a:gd name="T9" fmla="*/ 536 h 561"/>
              <a:gd name="T10" fmla="*/ 398 w 406"/>
              <a:gd name="T11" fmla="*/ 554 h 561"/>
              <a:gd name="T12" fmla="*/ 380 w 406"/>
              <a:gd name="T13" fmla="*/ 561 h 561"/>
              <a:gd name="T14" fmla="*/ 25 w 406"/>
              <a:gd name="T15" fmla="*/ 561 h 561"/>
              <a:gd name="T16" fmla="*/ 7 w 406"/>
              <a:gd name="T17" fmla="*/ 554 h 561"/>
              <a:gd name="T18" fmla="*/ 0 w 406"/>
              <a:gd name="T19" fmla="*/ 536 h 561"/>
              <a:gd name="T20" fmla="*/ 0 w 406"/>
              <a:gd name="T21" fmla="*/ 69 h 561"/>
              <a:gd name="T22" fmla="*/ 7 w 406"/>
              <a:gd name="T23" fmla="*/ 51 h 561"/>
              <a:gd name="T24" fmla="*/ 25 w 406"/>
              <a:gd name="T25" fmla="*/ 44 h 561"/>
              <a:gd name="T26" fmla="*/ 91 w 406"/>
              <a:gd name="T27" fmla="*/ 44 h 561"/>
              <a:gd name="T28" fmla="*/ 111 w 406"/>
              <a:gd name="T29" fmla="*/ 13 h 561"/>
              <a:gd name="T30" fmla="*/ 150 w 406"/>
              <a:gd name="T31" fmla="*/ 0 h 561"/>
              <a:gd name="T32" fmla="*/ 255 w 406"/>
              <a:gd name="T33" fmla="*/ 0 h 561"/>
              <a:gd name="T34" fmla="*/ 294 w 406"/>
              <a:gd name="T35" fmla="*/ 13 h 561"/>
              <a:gd name="T36" fmla="*/ 314 w 406"/>
              <a:gd name="T37" fmla="*/ 44 h 561"/>
              <a:gd name="T38" fmla="*/ 308 w 406"/>
              <a:gd name="T39" fmla="*/ 215 h 561"/>
              <a:gd name="T40" fmla="*/ 285 w 406"/>
              <a:gd name="T41" fmla="*/ 224 h 561"/>
              <a:gd name="T42" fmla="*/ 186 w 406"/>
              <a:gd name="T43" fmla="*/ 323 h 561"/>
              <a:gd name="T44" fmla="*/ 149 w 406"/>
              <a:gd name="T45" fmla="*/ 287 h 561"/>
              <a:gd name="T46" fmla="*/ 126 w 406"/>
              <a:gd name="T47" fmla="*/ 277 h 561"/>
              <a:gd name="T48" fmla="*/ 102 w 406"/>
              <a:gd name="T49" fmla="*/ 287 h 561"/>
              <a:gd name="T50" fmla="*/ 102 w 406"/>
              <a:gd name="T51" fmla="*/ 334 h 561"/>
              <a:gd name="T52" fmla="*/ 162 w 406"/>
              <a:gd name="T53" fmla="*/ 394 h 561"/>
              <a:gd name="T54" fmla="*/ 186 w 406"/>
              <a:gd name="T55" fmla="*/ 404 h 561"/>
              <a:gd name="T56" fmla="*/ 209 w 406"/>
              <a:gd name="T57" fmla="*/ 394 h 561"/>
              <a:gd name="T58" fmla="*/ 332 w 406"/>
              <a:gd name="T59" fmla="*/ 272 h 561"/>
              <a:gd name="T60" fmla="*/ 332 w 406"/>
              <a:gd name="T61" fmla="*/ 224 h 561"/>
              <a:gd name="T62" fmla="*/ 308 w 406"/>
              <a:gd name="T63" fmla="*/ 215 h 561"/>
              <a:gd name="T64" fmla="*/ 121 w 406"/>
              <a:gd name="T65" fmla="*/ 61 h 561"/>
              <a:gd name="T66" fmla="*/ 121 w 406"/>
              <a:gd name="T67" fmla="*/ 82 h 561"/>
              <a:gd name="T68" fmla="*/ 130 w 406"/>
              <a:gd name="T69" fmla="*/ 103 h 561"/>
              <a:gd name="T70" fmla="*/ 150 w 406"/>
              <a:gd name="T71" fmla="*/ 111 h 561"/>
              <a:gd name="T72" fmla="*/ 255 w 406"/>
              <a:gd name="T73" fmla="*/ 111 h 561"/>
              <a:gd name="T74" fmla="*/ 276 w 406"/>
              <a:gd name="T75" fmla="*/ 103 h 561"/>
              <a:gd name="T76" fmla="*/ 284 w 406"/>
              <a:gd name="T77" fmla="*/ 82 h 561"/>
              <a:gd name="T78" fmla="*/ 284 w 406"/>
              <a:gd name="T79" fmla="*/ 61 h 561"/>
              <a:gd name="T80" fmla="*/ 276 w 406"/>
              <a:gd name="T81" fmla="*/ 40 h 561"/>
              <a:gd name="T82" fmla="*/ 255 w 406"/>
              <a:gd name="T83" fmla="*/ 32 h 561"/>
              <a:gd name="T84" fmla="*/ 150 w 406"/>
              <a:gd name="T85" fmla="*/ 32 h 561"/>
              <a:gd name="T86" fmla="*/ 130 w 406"/>
              <a:gd name="T87" fmla="*/ 40 h 561"/>
              <a:gd name="T88" fmla="*/ 121 w 406"/>
              <a:gd name="T89" fmla="*/ 61 h 561"/>
              <a:gd name="T90" fmla="*/ 32 w 406"/>
              <a:gd name="T91" fmla="*/ 529 h 561"/>
              <a:gd name="T92" fmla="*/ 373 w 406"/>
              <a:gd name="T93" fmla="*/ 529 h 561"/>
              <a:gd name="T94" fmla="*/ 373 w 406"/>
              <a:gd name="T95" fmla="*/ 76 h 561"/>
              <a:gd name="T96" fmla="*/ 316 w 406"/>
              <a:gd name="T97" fmla="*/ 76 h 561"/>
              <a:gd name="T98" fmla="*/ 316 w 406"/>
              <a:gd name="T99" fmla="*/ 82 h 561"/>
              <a:gd name="T100" fmla="*/ 298 w 406"/>
              <a:gd name="T101" fmla="*/ 126 h 561"/>
              <a:gd name="T102" fmla="*/ 255 w 406"/>
              <a:gd name="T103" fmla="*/ 144 h 561"/>
              <a:gd name="T104" fmla="*/ 150 w 406"/>
              <a:gd name="T105" fmla="*/ 144 h 561"/>
              <a:gd name="T106" fmla="*/ 107 w 406"/>
              <a:gd name="T107" fmla="*/ 126 h 561"/>
              <a:gd name="T108" fmla="*/ 89 w 406"/>
              <a:gd name="T109" fmla="*/ 82 h 561"/>
              <a:gd name="T110" fmla="*/ 89 w 406"/>
              <a:gd name="T111" fmla="*/ 76 h 561"/>
              <a:gd name="T112" fmla="*/ 32 w 406"/>
              <a:gd name="T113" fmla="*/ 76 h 561"/>
              <a:gd name="T114" fmla="*/ 32 w 406"/>
              <a:gd name="T115" fmla="*/ 52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6" h="561">
                <a:moveTo>
                  <a:pt x="314" y="44"/>
                </a:moveTo>
                <a:lnTo>
                  <a:pt x="380" y="44"/>
                </a:lnTo>
                <a:cubicBezTo>
                  <a:pt x="387" y="44"/>
                  <a:pt x="394" y="46"/>
                  <a:pt x="398" y="51"/>
                </a:cubicBezTo>
                <a:cubicBezTo>
                  <a:pt x="403" y="56"/>
                  <a:pt x="406" y="62"/>
                  <a:pt x="406" y="69"/>
                </a:cubicBezTo>
                <a:lnTo>
                  <a:pt x="406" y="536"/>
                </a:lnTo>
                <a:cubicBezTo>
                  <a:pt x="406" y="543"/>
                  <a:pt x="403" y="549"/>
                  <a:pt x="398" y="554"/>
                </a:cubicBezTo>
                <a:cubicBezTo>
                  <a:pt x="394" y="558"/>
                  <a:pt x="387" y="561"/>
                  <a:pt x="380" y="561"/>
                </a:cubicBezTo>
                <a:lnTo>
                  <a:pt x="25" y="561"/>
                </a:lnTo>
                <a:cubicBezTo>
                  <a:pt x="18" y="561"/>
                  <a:pt x="12" y="558"/>
                  <a:pt x="7" y="554"/>
                </a:cubicBezTo>
                <a:cubicBezTo>
                  <a:pt x="3" y="549"/>
                  <a:pt x="0" y="543"/>
                  <a:pt x="0" y="536"/>
                </a:cubicBezTo>
                <a:lnTo>
                  <a:pt x="0" y="69"/>
                </a:lnTo>
                <a:cubicBezTo>
                  <a:pt x="0" y="62"/>
                  <a:pt x="3" y="56"/>
                  <a:pt x="7" y="51"/>
                </a:cubicBezTo>
                <a:cubicBezTo>
                  <a:pt x="12" y="46"/>
                  <a:pt x="18" y="44"/>
                  <a:pt x="25" y="44"/>
                </a:cubicBezTo>
                <a:lnTo>
                  <a:pt x="91" y="44"/>
                </a:lnTo>
                <a:cubicBezTo>
                  <a:pt x="95" y="32"/>
                  <a:pt x="102" y="21"/>
                  <a:pt x="111" y="13"/>
                </a:cubicBezTo>
                <a:cubicBezTo>
                  <a:pt x="122" y="5"/>
                  <a:pt x="136" y="0"/>
                  <a:pt x="150" y="0"/>
                </a:cubicBezTo>
                <a:lnTo>
                  <a:pt x="255" y="0"/>
                </a:lnTo>
                <a:cubicBezTo>
                  <a:pt x="270" y="0"/>
                  <a:pt x="283" y="5"/>
                  <a:pt x="294" y="13"/>
                </a:cubicBezTo>
                <a:cubicBezTo>
                  <a:pt x="303" y="21"/>
                  <a:pt x="310" y="32"/>
                  <a:pt x="314" y="44"/>
                </a:cubicBezTo>
                <a:close/>
                <a:moveTo>
                  <a:pt x="308" y="215"/>
                </a:moveTo>
                <a:cubicBezTo>
                  <a:pt x="300" y="215"/>
                  <a:pt x="291" y="218"/>
                  <a:pt x="285" y="224"/>
                </a:cubicBezTo>
                <a:lnTo>
                  <a:pt x="186" y="323"/>
                </a:lnTo>
                <a:lnTo>
                  <a:pt x="149" y="287"/>
                </a:lnTo>
                <a:cubicBezTo>
                  <a:pt x="143" y="281"/>
                  <a:pt x="134" y="277"/>
                  <a:pt x="126" y="277"/>
                </a:cubicBezTo>
                <a:cubicBezTo>
                  <a:pt x="117" y="277"/>
                  <a:pt x="109" y="281"/>
                  <a:pt x="102" y="287"/>
                </a:cubicBezTo>
                <a:cubicBezTo>
                  <a:pt x="89" y="300"/>
                  <a:pt x="89" y="321"/>
                  <a:pt x="102" y="334"/>
                </a:cubicBezTo>
                <a:lnTo>
                  <a:pt x="162" y="394"/>
                </a:lnTo>
                <a:cubicBezTo>
                  <a:pt x="169" y="401"/>
                  <a:pt x="177" y="404"/>
                  <a:pt x="186" y="404"/>
                </a:cubicBezTo>
                <a:cubicBezTo>
                  <a:pt x="194" y="404"/>
                  <a:pt x="203" y="401"/>
                  <a:pt x="209" y="394"/>
                </a:cubicBezTo>
                <a:lnTo>
                  <a:pt x="332" y="272"/>
                </a:lnTo>
                <a:cubicBezTo>
                  <a:pt x="345" y="259"/>
                  <a:pt x="345" y="237"/>
                  <a:pt x="332" y="224"/>
                </a:cubicBezTo>
                <a:cubicBezTo>
                  <a:pt x="325" y="218"/>
                  <a:pt x="317" y="215"/>
                  <a:pt x="308" y="215"/>
                </a:cubicBezTo>
                <a:close/>
                <a:moveTo>
                  <a:pt x="121" y="61"/>
                </a:moveTo>
                <a:lnTo>
                  <a:pt x="121" y="82"/>
                </a:lnTo>
                <a:cubicBezTo>
                  <a:pt x="121" y="90"/>
                  <a:pt x="125" y="98"/>
                  <a:pt x="130" y="103"/>
                </a:cubicBezTo>
                <a:cubicBezTo>
                  <a:pt x="135" y="108"/>
                  <a:pt x="142" y="111"/>
                  <a:pt x="150" y="111"/>
                </a:cubicBezTo>
                <a:lnTo>
                  <a:pt x="255" y="111"/>
                </a:lnTo>
                <a:cubicBezTo>
                  <a:pt x="263" y="111"/>
                  <a:pt x="270" y="108"/>
                  <a:pt x="276" y="103"/>
                </a:cubicBezTo>
                <a:cubicBezTo>
                  <a:pt x="281" y="98"/>
                  <a:pt x="284" y="90"/>
                  <a:pt x="284" y="82"/>
                </a:cubicBezTo>
                <a:lnTo>
                  <a:pt x="284" y="61"/>
                </a:lnTo>
                <a:cubicBezTo>
                  <a:pt x="284" y="53"/>
                  <a:pt x="281" y="46"/>
                  <a:pt x="276" y="40"/>
                </a:cubicBezTo>
                <a:cubicBezTo>
                  <a:pt x="270" y="35"/>
                  <a:pt x="263" y="32"/>
                  <a:pt x="255" y="32"/>
                </a:cubicBezTo>
                <a:lnTo>
                  <a:pt x="150" y="32"/>
                </a:lnTo>
                <a:cubicBezTo>
                  <a:pt x="142" y="32"/>
                  <a:pt x="135" y="35"/>
                  <a:pt x="130" y="40"/>
                </a:cubicBezTo>
                <a:cubicBezTo>
                  <a:pt x="125" y="46"/>
                  <a:pt x="121" y="53"/>
                  <a:pt x="121" y="61"/>
                </a:cubicBezTo>
                <a:close/>
                <a:moveTo>
                  <a:pt x="32" y="529"/>
                </a:moveTo>
                <a:lnTo>
                  <a:pt x="373" y="529"/>
                </a:lnTo>
                <a:lnTo>
                  <a:pt x="373" y="76"/>
                </a:lnTo>
                <a:lnTo>
                  <a:pt x="316" y="76"/>
                </a:lnTo>
                <a:lnTo>
                  <a:pt x="316" y="82"/>
                </a:lnTo>
                <a:cubicBezTo>
                  <a:pt x="316" y="99"/>
                  <a:pt x="310" y="115"/>
                  <a:pt x="298" y="126"/>
                </a:cubicBezTo>
                <a:cubicBezTo>
                  <a:pt x="287" y="137"/>
                  <a:pt x="272" y="144"/>
                  <a:pt x="255" y="144"/>
                </a:cubicBezTo>
                <a:lnTo>
                  <a:pt x="150" y="144"/>
                </a:lnTo>
                <a:cubicBezTo>
                  <a:pt x="133" y="144"/>
                  <a:pt x="118" y="137"/>
                  <a:pt x="107" y="126"/>
                </a:cubicBezTo>
                <a:cubicBezTo>
                  <a:pt x="96" y="115"/>
                  <a:pt x="89" y="99"/>
                  <a:pt x="89" y="82"/>
                </a:cubicBezTo>
                <a:lnTo>
                  <a:pt x="89" y="76"/>
                </a:lnTo>
                <a:lnTo>
                  <a:pt x="32" y="76"/>
                </a:lnTo>
                <a:lnTo>
                  <a:pt x="32" y="529"/>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7" name="Freeform 13">
            <a:extLst>
              <a:ext uri="{FF2B5EF4-FFF2-40B4-BE49-F238E27FC236}">
                <a16:creationId xmlns:a16="http://schemas.microsoft.com/office/drawing/2014/main" id="{6061E994-1C85-41DA-8221-9183798AB27A}"/>
              </a:ext>
            </a:extLst>
          </p:cNvPr>
          <p:cNvSpPr>
            <a:spLocks noEditPoints="1"/>
          </p:cNvSpPr>
          <p:nvPr/>
        </p:nvSpPr>
        <p:spPr bwMode="auto">
          <a:xfrm>
            <a:off x="912813" y="3167063"/>
            <a:ext cx="225425" cy="192088"/>
          </a:xfrm>
          <a:custGeom>
            <a:avLst/>
            <a:gdLst>
              <a:gd name="T0" fmla="*/ 527 w 592"/>
              <a:gd name="T1" fmla="*/ 162 h 505"/>
              <a:gd name="T2" fmla="*/ 429 w 592"/>
              <a:gd name="T3" fmla="*/ 159 h 505"/>
              <a:gd name="T4" fmla="*/ 382 w 592"/>
              <a:gd name="T5" fmla="*/ 37 h 505"/>
              <a:gd name="T6" fmla="*/ 450 w 592"/>
              <a:gd name="T7" fmla="*/ 35 h 505"/>
              <a:gd name="T8" fmla="*/ 532 w 592"/>
              <a:gd name="T9" fmla="*/ 153 h 505"/>
              <a:gd name="T10" fmla="*/ 522 w 592"/>
              <a:gd name="T11" fmla="*/ 207 h 505"/>
              <a:gd name="T12" fmla="*/ 368 w 592"/>
              <a:gd name="T13" fmla="*/ 373 h 505"/>
              <a:gd name="T14" fmla="*/ 362 w 592"/>
              <a:gd name="T15" fmla="*/ 364 h 505"/>
              <a:gd name="T16" fmla="*/ 435 w 592"/>
              <a:gd name="T17" fmla="*/ 197 h 505"/>
              <a:gd name="T18" fmla="*/ 523 w 592"/>
              <a:gd name="T19" fmla="*/ 201 h 505"/>
              <a:gd name="T20" fmla="*/ 296 w 592"/>
              <a:gd name="T21" fmla="*/ 423 h 505"/>
              <a:gd name="T22" fmla="*/ 203 w 592"/>
              <a:gd name="T23" fmla="*/ 205 h 505"/>
              <a:gd name="T24" fmla="*/ 209 w 592"/>
              <a:gd name="T25" fmla="*/ 197 h 505"/>
              <a:gd name="T26" fmla="*/ 389 w 592"/>
              <a:gd name="T27" fmla="*/ 200 h 505"/>
              <a:gd name="T28" fmla="*/ 302 w 592"/>
              <a:gd name="T29" fmla="*/ 420 h 505"/>
              <a:gd name="T30" fmla="*/ 228 w 592"/>
              <a:gd name="T31" fmla="*/ 372 h 505"/>
              <a:gd name="T32" fmla="*/ 221 w 592"/>
              <a:gd name="T33" fmla="*/ 371 h 505"/>
              <a:gd name="T34" fmla="*/ 70 w 592"/>
              <a:gd name="T35" fmla="*/ 201 h 505"/>
              <a:gd name="T36" fmla="*/ 158 w 592"/>
              <a:gd name="T37" fmla="*/ 197 h 505"/>
              <a:gd name="T38" fmla="*/ 231 w 592"/>
              <a:gd name="T39" fmla="*/ 364 h 505"/>
              <a:gd name="T40" fmla="*/ 61 w 592"/>
              <a:gd name="T41" fmla="*/ 159 h 505"/>
              <a:gd name="T42" fmla="*/ 138 w 592"/>
              <a:gd name="T43" fmla="*/ 37 h 505"/>
              <a:gd name="T44" fmla="*/ 206 w 592"/>
              <a:gd name="T45" fmla="*/ 35 h 505"/>
              <a:gd name="T46" fmla="*/ 211 w 592"/>
              <a:gd name="T47" fmla="*/ 43 h 505"/>
              <a:gd name="T48" fmla="*/ 158 w 592"/>
              <a:gd name="T49" fmla="*/ 162 h 505"/>
              <a:gd name="T50" fmla="*/ 61 w 592"/>
              <a:gd name="T51" fmla="*/ 159 h 505"/>
              <a:gd name="T52" fmla="*/ 337 w 592"/>
              <a:gd name="T53" fmla="*/ 35 h 505"/>
              <a:gd name="T54" fmla="*/ 390 w 592"/>
              <a:gd name="T55" fmla="*/ 154 h 505"/>
              <a:gd name="T56" fmla="*/ 384 w 592"/>
              <a:gd name="T57" fmla="*/ 162 h 505"/>
              <a:gd name="T58" fmla="*/ 204 w 592"/>
              <a:gd name="T59" fmla="*/ 160 h 505"/>
              <a:gd name="T60" fmla="*/ 251 w 592"/>
              <a:gd name="T61" fmla="*/ 38 h 505"/>
              <a:gd name="T62" fmla="*/ 121 w 592"/>
              <a:gd name="T63" fmla="*/ 0 h 505"/>
              <a:gd name="T64" fmla="*/ 296 w 592"/>
              <a:gd name="T65" fmla="*/ 505 h 505"/>
              <a:gd name="T66" fmla="*/ 472 w 592"/>
              <a:gd name="T67"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2" h="505">
                <a:moveTo>
                  <a:pt x="532" y="159"/>
                </a:moveTo>
                <a:cubicBezTo>
                  <a:pt x="531" y="161"/>
                  <a:pt x="529" y="162"/>
                  <a:pt x="527" y="162"/>
                </a:cubicBezTo>
                <a:lnTo>
                  <a:pt x="435" y="162"/>
                </a:lnTo>
                <a:cubicBezTo>
                  <a:pt x="432" y="162"/>
                  <a:pt x="430" y="161"/>
                  <a:pt x="429" y="159"/>
                </a:cubicBezTo>
                <a:lnTo>
                  <a:pt x="381" y="43"/>
                </a:lnTo>
                <a:cubicBezTo>
                  <a:pt x="381" y="41"/>
                  <a:pt x="381" y="39"/>
                  <a:pt x="382" y="37"/>
                </a:cubicBezTo>
                <a:cubicBezTo>
                  <a:pt x="383" y="36"/>
                  <a:pt x="385" y="35"/>
                  <a:pt x="387" y="35"/>
                </a:cubicBezTo>
                <a:lnTo>
                  <a:pt x="450" y="35"/>
                </a:lnTo>
                <a:cubicBezTo>
                  <a:pt x="452" y="35"/>
                  <a:pt x="454" y="36"/>
                  <a:pt x="455" y="37"/>
                </a:cubicBezTo>
                <a:lnTo>
                  <a:pt x="532" y="153"/>
                </a:lnTo>
                <a:cubicBezTo>
                  <a:pt x="533" y="155"/>
                  <a:pt x="533" y="157"/>
                  <a:pt x="532" y="159"/>
                </a:cubicBezTo>
                <a:close/>
                <a:moveTo>
                  <a:pt x="522" y="207"/>
                </a:moveTo>
                <a:lnTo>
                  <a:pt x="372" y="371"/>
                </a:lnTo>
                <a:cubicBezTo>
                  <a:pt x="371" y="372"/>
                  <a:pt x="369" y="373"/>
                  <a:pt x="368" y="373"/>
                </a:cubicBezTo>
                <a:cubicBezTo>
                  <a:pt x="367" y="373"/>
                  <a:pt x="365" y="372"/>
                  <a:pt x="364" y="372"/>
                </a:cubicBezTo>
                <a:cubicBezTo>
                  <a:pt x="362" y="370"/>
                  <a:pt x="361" y="367"/>
                  <a:pt x="362" y="364"/>
                </a:cubicBezTo>
                <a:lnTo>
                  <a:pt x="429" y="201"/>
                </a:lnTo>
                <a:cubicBezTo>
                  <a:pt x="430" y="199"/>
                  <a:pt x="432" y="197"/>
                  <a:pt x="435" y="197"/>
                </a:cubicBezTo>
                <a:lnTo>
                  <a:pt x="517" y="197"/>
                </a:lnTo>
                <a:cubicBezTo>
                  <a:pt x="520" y="197"/>
                  <a:pt x="522" y="198"/>
                  <a:pt x="523" y="201"/>
                </a:cubicBezTo>
                <a:cubicBezTo>
                  <a:pt x="524" y="203"/>
                  <a:pt x="523" y="205"/>
                  <a:pt x="522" y="207"/>
                </a:cubicBezTo>
                <a:close/>
                <a:moveTo>
                  <a:pt x="296" y="423"/>
                </a:moveTo>
                <a:cubicBezTo>
                  <a:pt x="294" y="423"/>
                  <a:pt x="292" y="422"/>
                  <a:pt x="291" y="420"/>
                </a:cubicBezTo>
                <a:lnTo>
                  <a:pt x="203" y="205"/>
                </a:lnTo>
                <a:cubicBezTo>
                  <a:pt x="202" y="204"/>
                  <a:pt x="203" y="201"/>
                  <a:pt x="204" y="200"/>
                </a:cubicBezTo>
                <a:cubicBezTo>
                  <a:pt x="205" y="198"/>
                  <a:pt x="207" y="197"/>
                  <a:pt x="209" y="197"/>
                </a:cubicBezTo>
                <a:lnTo>
                  <a:pt x="384" y="197"/>
                </a:lnTo>
                <a:cubicBezTo>
                  <a:pt x="386" y="197"/>
                  <a:pt x="388" y="198"/>
                  <a:pt x="389" y="200"/>
                </a:cubicBezTo>
                <a:cubicBezTo>
                  <a:pt x="390" y="201"/>
                  <a:pt x="390" y="204"/>
                  <a:pt x="390" y="205"/>
                </a:cubicBezTo>
                <a:lnTo>
                  <a:pt x="302" y="420"/>
                </a:lnTo>
                <a:cubicBezTo>
                  <a:pt x="301" y="422"/>
                  <a:pt x="299" y="423"/>
                  <a:pt x="296" y="423"/>
                </a:cubicBezTo>
                <a:close/>
                <a:moveTo>
                  <a:pt x="228" y="372"/>
                </a:moveTo>
                <a:cubicBezTo>
                  <a:pt x="227" y="372"/>
                  <a:pt x="226" y="373"/>
                  <a:pt x="225" y="373"/>
                </a:cubicBezTo>
                <a:cubicBezTo>
                  <a:pt x="224" y="373"/>
                  <a:pt x="222" y="372"/>
                  <a:pt x="221" y="371"/>
                </a:cubicBezTo>
                <a:lnTo>
                  <a:pt x="71" y="207"/>
                </a:lnTo>
                <a:cubicBezTo>
                  <a:pt x="69" y="205"/>
                  <a:pt x="69" y="203"/>
                  <a:pt x="70" y="201"/>
                </a:cubicBezTo>
                <a:cubicBezTo>
                  <a:pt x="71" y="198"/>
                  <a:pt x="73" y="197"/>
                  <a:pt x="75" y="197"/>
                </a:cubicBezTo>
                <a:lnTo>
                  <a:pt x="158" y="197"/>
                </a:lnTo>
                <a:cubicBezTo>
                  <a:pt x="161" y="197"/>
                  <a:pt x="163" y="199"/>
                  <a:pt x="164" y="201"/>
                </a:cubicBezTo>
                <a:lnTo>
                  <a:pt x="231" y="364"/>
                </a:lnTo>
                <a:cubicBezTo>
                  <a:pt x="232" y="367"/>
                  <a:pt x="231" y="370"/>
                  <a:pt x="228" y="372"/>
                </a:cubicBezTo>
                <a:close/>
                <a:moveTo>
                  <a:pt x="61" y="159"/>
                </a:moveTo>
                <a:cubicBezTo>
                  <a:pt x="60" y="157"/>
                  <a:pt x="60" y="155"/>
                  <a:pt x="61" y="153"/>
                </a:cubicBezTo>
                <a:lnTo>
                  <a:pt x="138" y="37"/>
                </a:lnTo>
                <a:cubicBezTo>
                  <a:pt x="139" y="36"/>
                  <a:pt x="141" y="35"/>
                  <a:pt x="143" y="35"/>
                </a:cubicBezTo>
                <a:lnTo>
                  <a:pt x="206" y="35"/>
                </a:lnTo>
                <a:cubicBezTo>
                  <a:pt x="208" y="35"/>
                  <a:pt x="210" y="36"/>
                  <a:pt x="211" y="37"/>
                </a:cubicBezTo>
                <a:cubicBezTo>
                  <a:pt x="212" y="39"/>
                  <a:pt x="212" y="41"/>
                  <a:pt x="211" y="43"/>
                </a:cubicBezTo>
                <a:lnTo>
                  <a:pt x="164" y="159"/>
                </a:lnTo>
                <a:cubicBezTo>
                  <a:pt x="163" y="161"/>
                  <a:pt x="161" y="162"/>
                  <a:pt x="158" y="162"/>
                </a:cubicBezTo>
                <a:lnTo>
                  <a:pt x="66" y="162"/>
                </a:lnTo>
                <a:cubicBezTo>
                  <a:pt x="64" y="162"/>
                  <a:pt x="62" y="161"/>
                  <a:pt x="61" y="159"/>
                </a:cubicBezTo>
                <a:close/>
                <a:moveTo>
                  <a:pt x="256" y="35"/>
                </a:moveTo>
                <a:lnTo>
                  <a:pt x="337" y="35"/>
                </a:lnTo>
                <a:cubicBezTo>
                  <a:pt x="339" y="35"/>
                  <a:pt x="341" y="36"/>
                  <a:pt x="342" y="38"/>
                </a:cubicBezTo>
                <a:lnTo>
                  <a:pt x="390" y="154"/>
                </a:lnTo>
                <a:cubicBezTo>
                  <a:pt x="390" y="156"/>
                  <a:pt x="390" y="158"/>
                  <a:pt x="389" y="160"/>
                </a:cubicBezTo>
                <a:cubicBezTo>
                  <a:pt x="388" y="161"/>
                  <a:pt x="386" y="162"/>
                  <a:pt x="384" y="162"/>
                </a:cubicBezTo>
                <a:lnTo>
                  <a:pt x="209" y="162"/>
                </a:lnTo>
                <a:cubicBezTo>
                  <a:pt x="207" y="162"/>
                  <a:pt x="205" y="161"/>
                  <a:pt x="204" y="160"/>
                </a:cubicBezTo>
                <a:cubicBezTo>
                  <a:pt x="203" y="158"/>
                  <a:pt x="202" y="156"/>
                  <a:pt x="203" y="154"/>
                </a:cubicBezTo>
                <a:lnTo>
                  <a:pt x="251" y="38"/>
                </a:lnTo>
                <a:cubicBezTo>
                  <a:pt x="252" y="36"/>
                  <a:pt x="254" y="35"/>
                  <a:pt x="256" y="35"/>
                </a:cubicBezTo>
                <a:close/>
                <a:moveTo>
                  <a:pt x="121" y="0"/>
                </a:moveTo>
                <a:lnTo>
                  <a:pt x="0" y="181"/>
                </a:lnTo>
                <a:lnTo>
                  <a:pt x="296" y="505"/>
                </a:lnTo>
                <a:lnTo>
                  <a:pt x="592" y="181"/>
                </a:lnTo>
                <a:lnTo>
                  <a:pt x="472" y="0"/>
                </a:lnTo>
                <a:lnTo>
                  <a:pt x="121" y="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8" name="Freeform 14">
            <a:extLst>
              <a:ext uri="{FF2B5EF4-FFF2-40B4-BE49-F238E27FC236}">
                <a16:creationId xmlns:a16="http://schemas.microsoft.com/office/drawing/2014/main" id="{DFF2CD2A-34AE-4F8B-BE27-1C95DB26DAD9}"/>
              </a:ext>
            </a:extLst>
          </p:cNvPr>
          <p:cNvSpPr>
            <a:spLocks noEditPoints="1"/>
          </p:cNvSpPr>
          <p:nvPr/>
        </p:nvSpPr>
        <p:spPr bwMode="auto">
          <a:xfrm>
            <a:off x="915988" y="4070350"/>
            <a:ext cx="219075" cy="244475"/>
          </a:xfrm>
          <a:custGeom>
            <a:avLst/>
            <a:gdLst>
              <a:gd name="T0" fmla="*/ 537 w 575"/>
              <a:gd name="T1" fmla="*/ 56 h 640"/>
              <a:gd name="T2" fmla="*/ 319 w 575"/>
              <a:gd name="T3" fmla="*/ 56 h 640"/>
              <a:gd name="T4" fmla="*/ 319 w 575"/>
              <a:gd name="T5" fmla="*/ 15 h 640"/>
              <a:gd name="T6" fmla="*/ 304 w 575"/>
              <a:gd name="T7" fmla="*/ 0 h 640"/>
              <a:gd name="T8" fmla="*/ 289 w 575"/>
              <a:gd name="T9" fmla="*/ 15 h 640"/>
              <a:gd name="T10" fmla="*/ 289 w 575"/>
              <a:gd name="T11" fmla="*/ 56 h 640"/>
              <a:gd name="T12" fmla="*/ 38 w 575"/>
              <a:gd name="T13" fmla="*/ 56 h 640"/>
              <a:gd name="T14" fmla="*/ 0 w 575"/>
              <a:gd name="T15" fmla="*/ 94 h 640"/>
              <a:gd name="T16" fmla="*/ 0 w 575"/>
              <a:gd name="T17" fmla="*/ 441 h 640"/>
              <a:gd name="T18" fmla="*/ 38 w 575"/>
              <a:gd name="T19" fmla="*/ 479 h 640"/>
              <a:gd name="T20" fmla="*/ 167 w 575"/>
              <a:gd name="T21" fmla="*/ 479 h 640"/>
              <a:gd name="T22" fmla="*/ 85 w 575"/>
              <a:gd name="T23" fmla="*/ 618 h 640"/>
              <a:gd name="T24" fmla="*/ 91 w 575"/>
              <a:gd name="T25" fmla="*/ 638 h 640"/>
              <a:gd name="T26" fmla="*/ 98 w 575"/>
              <a:gd name="T27" fmla="*/ 640 h 640"/>
              <a:gd name="T28" fmla="*/ 111 w 575"/>
              <a:gd name="T29" fmla="*/ 633 h 640"/>
              <a:gd name="T30" fmla="*/ 202 w 575"/>
              <a:gd name="T31" fmla="*/ 479 h 640"/>
              <a:gd name="T32" fmla="*/ 272 w 575"/>
              <a:gd name="T33" fmla="*/ 479 h 640"/>
              <a:gd name="T34" fmla="*/ 272 w 575"/>
              <a:gd name="T35" fmla="*/ 625 h 640"/>
              <a:gd name="T36" fmla="*/ 287 w 575"/>
              <a:gd name="T37" fmla="*/ 640 h 640"/>
              <a:gd name="T38" fmla="*/ 303 w 575"/>
              <a:gd name="T39" fmla="*/ 625 h 640"/>
              <a:gd name="T40" fmla="*/ 303 w 575"/>
              <a:gd name="T41" fmla="*/ 479 h 640"/>
              <a:gd name="T42" fmla="*/ 375 w 575"/>
              <a:gd name="T43" fmla="*/ 479 h 640"/>
              <a:gd name="T44" fmla="*/ 464 w 575"/>
              <a:gd name="T45" fmla="*/ 630 h 640"/>
              <a:gd name="T46" fmla="*/ 484 w 575"/>
              <a:gd name="T47" fmla="*/ 635 h 640"/>
              <a:gd name="T48" fmla="*/ 490 w 575"/>
              <a:gd name="T49" fmla="*/ 614 h 640"/>
              <a:gd name="T50" fmla="*/ 410 w 575"/>
              <a:gd name="T51" fmla="*/ 479 h 640"/>
              <a:gd name="T52" fmla="*/ 537 w 575"/>
              <a:gd name="T53" fmla="*/ 479 h 640"/>
              <a:gd name="T54" fmla="*/ 575 w 575"/>
              <a:gd name="T55" fmla="*/ 441 h 640"/>
              <a:gd name="T56" fmla="*/ 575 w 575"/>
              <a:gd name="T57" fmla="*/ 94 h 640"/>
              <a:gd name="T58" fmla="*/ 537 w 575"/>
              <a:gd name="T59" fmla="*/ 56 h 640"/>
              <a:gd name="T60" fmla="*/ 483 w 575"/>
              <a:gd name="T61" fmla="*/ 146 h 640"/>
              <a:gd name="T62" fmla="*/ 483 w 575"/>
              <a:gd name="T63" fmla="*/ 146 h 640"/>
              <a:gd name="T64" fmla="*/ 472 w 575"/>
              <a:gd name="T65" fmla="*/ 151 h 640"/>
              <a:gd name="T66" fmla="*/ 304 w 575"/>
              <a:gd name="T67" fmla="*/ 320 h 640"/>
              <a:gd name="T68" fmla="*/ 224 w 575"/>
              <a:gd name="T69" fmla="*/ 242 h 640"/>
              <a:gd name="T70" fmla="*/ 204 w 575"/>
              <a:gd name="T71" fmla="*/ 241 h 640"/>
              <a:gd name="T72" fmla="*/ 116 w 575"/>
              <a:gd name="T73" fmla="*/ 308 h 640"/>
              <a:gd name="T74" fmla="*/ 110 w 575"/>
              <a:gd name="T75" fmla="*/ 318 h 640"/>
              <a:gd name="T76" fmla="*/ 113 w 575"/>
              <a:gd name="T77" fmla="*/ 329 h 640"/>
              <a:gd name="T78" fmla="*/ 134 w 575"/>
              <a:gd name="T79" fmla="*/ 332 h 640"/>
              <a:gd name="T80" fmla="*/ 212 w 575"/>
              <a:gd name="T81" fmla="*/ 273 h 640"/>
              <a:gd name="T82" fmla="*/ 294 w 575"/>
              <a:gd name="T83" fmla="*/ 352 h 640"/>
              <a:gd name="T84" fmla="*/ 304 w 575"/>
              <a:gd name="T85" fmla="*/ 356 h 640"/>
              <a:gd name="T86" fmla="*/ 315 w 575"/>
              <a:gd name="T87" fmla="*/ 352 h 640"/>
              <a:gd name="T88" fmla="*/ 494 w 575"/>
              <a:gd name="T89" fmla="*/ 172 h 640"/>
              <a:gd name="T90" fmla="*/ 498 w 575"/>
              <a:gd name="T91" fmla="*/ 162 h 640"/>
              <a:gd name="T92" fmla="*/ 494 w 575"/>
              <a:gd name="T93" fmla="*/ 151 h 640"/>
              <a:gd name="T94" fmla="*/ 483 w 575"/>
              <a:gd name="T95" fmla="*/ 146 h 640"/>
              <a:gd name="T96" fmla="*/ 545 w 575"/>
              <a:gd name="T97" fmla="*/ 94 h 640"/>
              <a:gd name="T98" fmla="*/ 545 w 575"/>
              <a:gd name="T99" fmla="*/ 441 h 640"/>
              <a:gd name="T100" fmla="*/ 537 w 575"/>
              <a:gd name="T101" fmla="*/ 449 h 640"/>
              <a:gd name="T102" fmla="*/ 403 w 575"/>
              <a:gd name="T103" fmla="*/ 449 h 640"/>
              <a:gd name="T104" fmla="*/ 400 w 575"/>
              <a:gd name="T105" fmla="*/ 449 h 640"/>
              <a:gd name="T106" fmla="*/ 210 w 575"/>
              <a:gd name="T107" fmla="*/ 449 h 640"/>
              <a:gd name="T108" fmla="*/ 207 w 575"/>
              <a:gd name="T109" fmla="*/ 449 h 640"/>
              <a:gd name="T110" fmla="*/ 38 w 575"/>
              <a:gd name="T111" fmla="*/ 449 h 640"/>
              <a:gd name="T112" fmla="*/ 30 w 575"/>
              <a:gd name="T113" fmla="*/ 441 h 640"/>
              <a:gd name="T114" fmla="*/ 30 w 575"/>
              <a:gd name="T115" fmla="*/ 94 h 640"/>
              <a:gd name="T116" fmla="*/ 38 w 575"/>
              <a:gd name="T117" fmla="*/ 86 h 640"/>
              <a:gd name="T118" fmla="*/ 537 w 575"/>
              <a:gd name="T119" fmla="*/ 86 h 640"/>
              <a:gd name="T120" fmla="*/ 545 w 575"/>
              <a:gd name="T121" fmla="*/ 9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75" h="640">
                <a:moveTo>
                  <a:pt x="537" y="56"/>
                </a:moveTo>
                <a:lnTo>
                  <a:pt x="319" y="56"/>
                </a:lnTo>
                <a:lnTo>
                  <a:pt x="319" y="15"/>
                </a:lnTo>
                <a:cubicBezTo>
                  <a:pt x="319" y="6"/>
                  <a:pt x="312" y="0"/>
                  <a:pt x="304" y="0"/>
                </a:cubicBezTo>
                <a:cubicBezTo>
                  <a:pt x="296" y="0"/>
                  <a:pt x="289" y="6"/>
                  <a:pt x="289" y="15"/>
                </a:cubicBezTo>
                <a:lnTo>
                  <a:pt x="289" y="56"/>
                </a:lnTo>
                <a:lnTo>
                  <a:pt x="38" y="56"/>
                </a:lnTo>
                <a:cubicBezTo>
                  <a:pt x="17" y="56"/>
                  <a:pt x="0" y="73"/>
                  <a:pt x="0" y="94"/>
                </a:cubicBezTo>
                <a:lnTo>
                  <a:pt x="0" y="441"/>
                </a:lnTo>
                <a:cubicBezTo>
                  <a:pt x="0" y="462"/>
                  <a:pt x="17" y="479"/>
                  <a:pt x="38" y="479"/>
                </a:cubicBezTo>
                <a:lnTo>
                  <a:pt x="167" y="479"/>
                </a:lnTo>
                <a:lnTo>
                  <a:pt x="85" y="618"/>
                </a:lnTo>
                <a:cubicBezTo>
                  <a:pt x="81" y="625"/>
                  <a:pt x="83" y="634"/>
                  <a:pt x="91" y="638"/>
                </a:cubicBezTo>
                <a:cubicBezTo>
                  <a:pt x="93" y="640"/>
                  <a:pt x="96" y="640"/>
                  <a:pt x="98" y="640"/>
                </a:cubicBezTo>
                <a:cubicBezTo>
                  <a:pt x="104" y="640"/>
                  <a:pt x="109" y="638"/>
                  <a:pt x="111" y="633"/>
                </a:cubicBezTo>
                <a:lnTo>
                  <a:pt x="202" y="479"/>
                </a:lnTo>
                <a:lnTo>
                  <a:pt x="272" y="479"/>
                </a:lnTo>
                <a:lnTo>
                  <a:pt x="272" y="625"/>
                </a:lnTo>
                <a:cubicBezTo>
                  <a:pt x="272" y="634"/>
                  <a:pt x="279" y="640"/>
                  <a:pt x="287" y="640"/>
                </a:cubicBezTo>
                <a:cubicBezTo>
                  <a:pt x="296" y="640"/>
                  <a:pt x="303" y="634"/>
                  <a:pt x="303" y="625"/>
                </a:cubicBezTo>
                <a:lnTo>
                  <a:pt x="303" y="479"/>
                </a:lnTo>
                <a:lnTo>
                  <a:pt x="375" y="479"/>
                </a:lnTo>
                <a:lnTo>
                  <a:pt x="464" y="630"/>
                </a:lnTo>
                <a:cubicBezTo>
                  <a:pt x="468" y="637"/>
                  <a:pt x="477" y="639"/>
                  <a:pt x="484" y="635"/>
                </a:cubicBezTo>
                <a:cubicBezTo>
                  <a:pt x="492" y="631"/>
                  <a:pt x="494" y="622"/>
                  <a:pt x="490" y="614"/>
                </a:cubicBezTo>
                <a:lnTo>
                  <a:pt x="410" y="479"/>
                </a:lnTo>
                <a:lnTo>
                  <a:pt x="537" y="479"/>
                </a:lnTo>
                <a:cubicBezTo>
                  <a:pt x="558" y="479"/>
                  <a:pt x="575" y="462"/>
                  <a:pt x="575" y="441"/>
                </a:cubicBezTo>
                <a:lnTo>
                  <a:pt x="575" y="94"/>
                </a:lnTo>
                <a:cubicBezTo>
                  <a:pt x="575" y="73"/>
                  <a:pt x="558" y="56"/>
                  <a:pt x="537" y="56"/>
                </a:cubicBezTo>
                <a:close/>
                <a:moveTo>
                  <a:pt x="483" y="146"/>
                </a:moveTo>
                <a:lnTo>
                  <a:pt x="483" y="146"/>
                </a:lnTo>
                <a:cubicBezTo>
                  <a:pt x="479" y="146"/>
                  <a:pt x="475" y="148"/>
                  <a:pt x="472" y="151"/>
                </a:cubicBezTo>
                <a:lnTo>
                  <a:pt x="304" y="320"/>
                </a:lnTo>
                <a:lnTo>
                  <a:pt x="224" y="242"/>
                </a:lnTo>
                <a:cubicBezTo>
                  <a:pt x="218" y="237"/>
                  <a:pt x="210" y="236"/>
                  <a:pt x="204" y="241"/>
                </a:cubicBezTo>
                <a:lnTo>
                  <a:pt x="116" y="308"/>
                </a:lnTo>
                <a:cubicBezTo>
                  <a:pt x="113" y="310"/>
                  <a:pt x="111" y="314"/>
                  <a:pt x="110" y="318"/>
                </a:cubicBezTo>
                <a:cubicBezTo>
                  <a:pt x="109" y="322"/>
                  <a:pt x="110" y="326"/>
                  <a:pt x="113" y="329"/>
                </a:cubicBezTo>
                <a:cubicBezTo>
                  <a:pt x="118" y="336"/>
                  <a:pt x="127" y="337"/>
                  <a:pt x="134" y="332"/>
                </a:cubicBezTo>
                <a:lnTo>
                  <a:pt x="212" y="273"/>
                </a:lnTo>
                <a:lnTo>
                  <a:pt x="294" y="352"/>
                </a:lnTo>
                <a:cubicBezTo>
                  <a:pt x="296" y="355"/>
                  <a:pt x="300" y="356"/>
                  <a:pt x="304" y="356"/>
                </a:cubicBezTo>
                <a:cubicBezTo>
                  <a:pt x="308" y="356"/>
                  <a:pt x="312" y="355"/>
                  <a:pt x="315" y="352"/>
                </a:cubicBezTo>
                <a:lnTo>
                  <a:pt x="494" y="172"/>
                </a:lnTo>
                <a:cubicBezTo>
                  <a:pt x="497" y="169"/>
                  <a:pt x="498" y="166"/>
                  <a:pt x="498" y="162"/>
                </a:cubicBezTo>
                <a:cubicBezTo>
                  <a:pt x="498" y="158"/>
                  <a:pt x="497" y="154"/>
                  <a:pt x="494" y="151"/>
                </a:cubicBezTo>
                <a:cubicBezTo>
                  <a:pt x="491" y="148"/>
                  <a:pt x="487" y="146"/>
                  <a:pt x="483" y="146"/>
                </a:cubicBezTo>
                <a:close/>
                <a:moveTo>
                  <a:pt x="545" y="94"/>
                </a:moveTo>
                <a:lnTo>
                  <a:pt x="545" y="441"/>
                </a:lnTo>
                <a:cubicBezTo>
                  <a:pt x="545" y="445"/>
                  <a:pt x="541" y="449"/>
                  <a:pt x="537" y="449"/>
                </a:cubicBezTo>
                <a:lnTo>
                  <a:pt x="403" y="449"/>
                </a:lnTo>
                <a:cubicBezTo>
                  <a:pt x="402" y="449"/>
                  <a:pt x="401" y="449"/>
                  <a:pt x="400" y="449"/>
                </a:cubicBezTo>
                <a:lnTo>
                  <a:pt x="210" y="449"/>
                </a:lnTo>
                <a:cubicBezTo>
                  <a:pt x="209" y="449"/>
                  <a:pt x="208" y="449"/>
                  <a:pt x="207" y="449"/>
                </a:cubicBezTo>
                <a:lnTo>
                  <a:pt x="38" y="449"/>
                </a:lnTo>
                <a:cubicBezTo>
                  <a:pt x="33" y="449"/>
                  <a:pt x="30" y="445"/>
                  <a:pt x="30" y="441"/>
                </a:cubicBezTo>
                <a:lnTo>
                  <a:pt x="30" y="94"/>
                </a:lnTo>
                <a:cubicBezTo>
                  <a:pt x="30" y="90"/>
                  <a:pt x="33" y="86"/>
                  <a:pt x="38" y="86"/>
                </a:cubicBezTo>
                <a:lnTo>
                  <a:pt x="537" y="86"/>
                </a:lnTo>
                <a:cubicBezTo>
                  <a:pt x="541" y="86"/>
                  <a:pt x="545" y="90"/>
                  <a:pt x="545" y="9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49" name="Freeform 15">
            <a:extLst>
              <a:ext uri="{FF2B5EF4-FFF2-40B4-BE49-F238E27FC236}">
                <a16:creationId xmlns:a16="http://schemas.microsoft.com/office/drawing/2014/main" id="{8B755DEB-9BEB-47B4-8853-92ED8F9AAC04}"/>
              </a:ext>
            </a:extLst>
          </p:cNvPr>
          <p:cNvSpPr>
            <a:spLocks noEditPoints="1"/>
          </p:cNvSpPr>
          <p:nvPr/>
        </p:nvSpPr>
        <p:spPr bwMode="auto">
          <a:xfrm>
            <a:off x="5430838" y="5584825"/>
            <a:ext cx="219075" cy="225425"/>
          </a:xfrm>
          <a:custGeom>
            <a:avLst/>
            <a:gdLst>
              <a:gd name="T0" fmla="*/ 170 w 575"/>
              <a:gd name="T1" fmla="*/ 340 h 593"/>
              <a:gd name="T2" fmla="*/ 206 w 575"/>
              <a:gd name="T3" fmla="*/ 350 h 593"/>
              <a:gd name="T4" fmla="*/ 152 w 575"/>
              <a:gd name="T5" fmla="*/ 225 h 593"/>
              <a:gd name="T6" fmla="*/ 4 w 575"/>
              <a:gd name="T7" fmla="*/ 226 h 593"/>
              <a:gd name="T8" fmla="*/ 37 w 575"/>
              <a:gd name="T9" fmla="*/ 261 h 593"/>
              <a:gd name="T10" fmla="*/ 18 w 575"/>
              <a:gd name="T11" fmla="*/ 377 h 593"/>
              <a:gd name="T12" fmla="*/ 79 w 575"/>
              <a:gd name="T13" fmla="*/ 487 h 593"/>
              <a:gd name="T14" fmla="*/ 188 w 575"/>
              <a:gd name="T15" fmla="*/ 546 h 593"/>
              <a:gd name="T16" fmla="*/ 266 w 575"/>
              <a:gd name="T17" fmla="*/ 543 h 593"/>
              <a:gd name="T18" fmla="*/ 281 w 575"/>
              <a:gd name="T19" fmla="*/ 403 h 593"/>
              <a:gd name="T20" fmla="*/ 301 w 575"/>
              <a:gd name="T21" fmla="*/ 189 h 593"/>
              <a:gd name="T22" fmla="*/ 434 w 575"/>
              <a:gd name="T23" fmla="*/ 183 h 593"/>
              <a:gd name="T24" fmla="*/ 497 w 575"/>
              <a:gd name="T25" fmla="*/ 58 h 593"/>
              <a:gd name="T26" fmla="*/ 450 w 575"/>
              <a:gd name="T27" fmla="*/ 72 h 593"/>
              <a:gd name="T28" fmla="*/ 353 w 575"/>
              <a:gd name="T29" fmla="*/ 1 h 593"/>
              <a:gd name="T30" fmla="*/ 242 w 575"/>
              <a:gd name="T31" fmla="*/ 2 h 593"/>
              <a:gd name="T32" fmla="*/ 133 w 575"/>
              <a:gd name="T33" fmla="*/ 72 h 593"/>
              <a:gd name="T34" fmla="*/ 93 w 575"/>
              <a:gd name="T35" fmla="*/ 143 h 593"/>
              <a:gd name="T36" fmla="*/ 215 w 575"/>
              <a:gd name="T37" fmla="*/ 224 h 593"/>
              <a:gd name="T38" fmla="*/ 292 w 575"/>
              <a:gd name="T39" fmla="*/ 105 h 593"/>
              <a:gd name="T40" fmla="*/ 311 w 575"/>
              <a:gd name="T41" fmla="*/ 153 h 593"/>
              <a:gd name="T42" fmla="*/ 301 w 575"/>
              <a:gd name="T43" fmla="*/ 189 h 593"/>
              <a:gd name="T44" fmla="*/ 139 w 575"/>
              <a:gd name="T45" fmla="*/ 114 h 593"/>
              <a:gd name="T46" fmla="*/ 218 w 575"/>
              <a:gd name="T47" fmla="*/ 27 h 593"/>
              <a:gd name="T48" fmla="*/ 277 w 575"/>
              <a:gd name="T49" fmla="*/ 78 h 593"/>
              <a:gd name="T50" fmla="*/ 282 w 575"/>
              <a:gd name="T51" fmla="*/ 33 h 593"/>
              <a:gd name="T52" fmla="*/ 353 w 575"/>
              <a:gd name="T53" fmla="*/ 27 h 593"/>
              <a:gd name="T54" fmla="*/ 435 w 575"/>
              <a:gd name="T55" fmla="*/ 96 h 593"/>
              <a:gd name="T56" fmla="*/ 423 w 575"/>
              <a:gd name="T57" fmla="*/ 149 h 593"/>
              <a:gd name="T58" fmla="*/ 344 w 575"/>
              <a:gd name="T59" fmla="*/ 162 h 593"/>
              <a:gd name="T60" fmla="*/ 295 w 575"/>
              <a:gd name="T61" fmla="*/ 55 h 593"/>
              <a:gd name="T62" fmla="*/ 540 w 575"/>
              <a:gd name="T63" fmla="*/ 256 h 593"/>
              <a:gd name="T64" fmla="*/ 378 w 575"/>
              <a:gd name="T65" fmla="*/ 254 h 593"/>
              <a:gd name="T66" fmla="*/ 423 w 575"/>
              <a:gd name="T67" fmla="*/ 363 h 593"/>
              <a:gd name="T68" fmla="*/ 422 w 575"/>
              <a:gd name="T69" fmla="*/ 387 h 593"/>
              <a:gd name="T70" fmla="*/ 378 w 575"/>
              <a:gd name="T71" fmla="*/ 356 h 593"/>
              <a:gd name="T72" fmla="*/ 322 w 575"/>
              <a:gd name="T73" fmla="*/ 409 h 593"/>
              <a:gd name="T74" fmla="*/ 300 w 575"/>
              <a:gd name="T75" fmla="*/ 490 h 593"/>
              <a:gd name="T76" fmla="*/ 369 w 575"/>
              <a:gd name="T77" fmla="*/ 592 h 593"/>
              <a:gd name="T78" fmla="*/ 379 w 575"/>
              <a:gd name="T79" fmla="*/ 544 h 593"/>
              <a:gd name="T80" fmla="*/ 495 w 575"/>
              <a:gd name="T81" fmla="*/ 480 h 593"/>
              <a:gd name="T82" fmla="*/ 544 w 575"/>
              <a:gd name="T83" fmla="*/ 397 h 593"/>
              <a:gd name="T84" fmla="*/ 448 w 575"/>
              <a:gd name="T85" fmla="*/ 502 h 593"/>
              <a:gd name="T86" fmla="*/ 353 w 575"/>
              <a:gd name="T87" fmla="*/ 533 h 593"/>
              <a:gd name="T88" fmla="*/ 345 w 575"/>
              <a:gd name="T89" fmla="*/ 423 h 593"/>
              <a:gd name="T90" fmla="*/ 422 w 575"/>
              <a:gd name="T91" fmla="*/ 413 h 593"/>
              <a:gd name="T92" fmla="*/ 465 w 575"/>
              <a:gd name="T93" fmla="*/ 461 h 593"/>
              <a:gd name="T94" fmla="*/ 522 w 575"/>
              <a:gd name="T95" fmla="*/ 382 h 593"/>
              <a:gd name="T96" fmla="*/ 489 w 575"/>
              <a:gd name="T97" fmla="*/ 436 h 593"/>
              <a:gd name="T98" fmla="*/ 428 w 575"/>
              <a:gd name="T99" fmla="*/ 318 h 593"/>
              <a:gd name="T100" fmla="*/ 517 w 575"/>
              <a:gd name="T101" fmla="*/ 269 h 593"/>
              <a:gd name="T102" fmla="*/ 547 w 575"/>
              <a:gd name="T103" fmla="*/ 332 h 593"/>
              <a:gd name="T104" fmla="*/ 82 w 575"/>
              <a:gd name="T105" fmla="*/ 440 h 593"/>
              <a:gd name="T106" fmla="*/ 40 w 575"/>
              <a:gd name="T107" fmla="*/ 364 h 593"/>
              <a:gd name="T108" fmla="*/ 66 w 575"/>
              <a:gd name="T109" fmla="*/ 262 h 593"/>
              <a:gd name="T110" fmla="*/ 132 w 575"/>
              <a:gd name="T111" fmla="*/ 244 h 593"/>
              <a:gd name="T112" fmla="*/ 166 w 575"/>
              <a:gd name="T113" fmla="*/ 309 h 593"/>
              <a:gd name="T114" fmla="*/ 84 w 575"/>
              <a:gd name="T115" fmla="*/ 433 h 593"/>
              <a:gd name="T116" fmla="*/ 227 w 575"/>
              <a:gd name="T117" fmla="*/ 518 h 593"/>
              <a:gd name="T118" fmla="*/ 254 w 575"/>
              <a:gd name="T119" fmla="*/ 416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5" h="593">
                <a:moveTo>
                  <a:pt x="267" y="389"/>
                </a:moveTo>
                <a:cubicBezTo>
                  <a:pt x="216" y="389"/>
                  <a:pt x="176" y="390"/>
                  <a:pt x="140" y="390"/>
                </a:cubicBezTo>
                <a:cubicBezTo>
                  <a:pt x="150" y="373"/>
                  <a:pt x="160" y="356"/>
                  <a:pt x="170" y="340"/>
                </a:cubicBezTo>
                <a:cubicBezTo>
                  <a:pt x="172" y="341"/>
                  <a:pt x="173" y="342"/>
                  <a:pt x="174" y="343"/>
                </a:cubicBezTo>
                <a:cubicBezTo>
                  <a:pt x="180" y="346"/>
                  <a:pt x="185" y="349"/>
                  <a:pt x="191" y="352"/>
                </a:cubicBezTo>
                <a:cubicBezTo>
                  <a:pt x="196" y="355"/>
                  <a:pt x="202" y="354"/>
                  <a:pt x="206" y="350"/>
                </a:cubicBezTo>
                <a:cubicBezTo>
                  <a:pt x="210" y="346"/>
                  <a:pt x="211" y="340"/>
                  <a:pt x="209" y="334"/>
                </a:cubicBezTo>
                <a:cubicBezTo>
                  <a:pt x="198" y="313"/>
                  <a:pt x="187" y="291"/>
                  <a:pt x="175" y="270"/>
                </a:cubicBezTo>
                <a:cubicBezTo>
                  <a:pt x="168" y="255"/>
                  <a:pt x="160" y="240"/>
                  <a:pt x="152" y="225"/>
                </a:cubicBezTo>
                <a:cubicBezTo>
                  <a:pt x="150" y="221"/>
                  <a:pt x="145" y="218"/>
                  <a:pt x="140" y="218"/>
                </a:cubicBezTo>
                <a:lnTo>
                  <a:pt x="16" y="218"/>
                </a:lnTo>
                <a:cubicBezTo>
                  <a:pt x="11" y="218"/>
                  <a:pt x="6" y="221"/>
                  <a:pt x="4" y="226"/>
                </a:cubicBezTo>
                <a:cubicBezTo>
                  <a:pt x="2" y="231"/>
                  <a:pt x="3" y="236"/>
                  <a:pt x="6" y="240"/>
                </a:cubicBezTo>
                <a:cubicBezTo>
                  <a:pt x="13" y="247"/>
                  <a:pt x="21" y="252"/>
                  <a:pt x="28" y="256"/>
                </a:cubicBezTo>
                <a:cubicBezTo>
                  <a:pt x="31" y="257"/>
                  <a:pt x="34" y="259"/>
                  <a:pt x="37" y="261"/>
                </a:cubicBezTo>
                <a:cubicBezTo>
                  <a:pt x="34" y="266"/>
                  <a:pt x="29" y="272"/>
                  <a:pt x="25" y="278"/>
                </a:cubicBezTo>
                <a:cubicBezTo>
                  <a:pt x="13" y="295"/>
                  <a:pt x="0" y="314"/>
                  <a:pt x="2" y="338"/>
                </a:cubicBezTo>
                <a:cubicBezTo>
                  <a:pt x="3" y="353"/>
                  <a:pt x="11" y="366"/>
                  <a:pt x="18" y="377"/>
                </a:cubicBezTo>
                <a:cubicBezTo>
                  <a:pt x="20" y="381"/>
                  <a:pt x="22" y="384"/>
                  <a:pt x="24" y="388"/>
                </a:cubicBezTo>
                <a:lnTo>
                  <a:pt x="30" y="400"/>
                </a:lnTo>
                <a:cubicBezTo>
                  <a:pt x="46" y="429"/>
                  <a:pt x="64" y="463"/>
                  <a:pt x="79" y="487"/>
                </a:cubicBezTo>
                <a:cubicBezTo>
                  <a:pt x="80" y="489"/>
                  <a:pt x="82" y="490"/>
                  <a:pt x="83" y="491"/>
                </a:cubicBezTo>
                <a:cubicBezTo>
                  <a:pt x="85" y="496"/>
                  <a:pt x="87" y="501"/>
                  <a:pt x="89" y="505"/>
                </a:cubicBezTo>
                <a:cubicBezTo>
                  <a:pt x="108" y="539"/>
                  <a:pt x="147" y="546"/>
                  <a:pt x="188" y="546"/>
                </a:cubicBezTo>
                <a:cubicBezTo>
                  <a:pt x="201" y="546"/>
                  <a:pt x="215" y="545"/>
                  <a:pt x="228" y="544"/>
                </a:cubicBezTo>
                <a:cubicBezTo>
                  <a:pt x="241" y="543"/>
                  <a:pt x="254" y="543"/>
                  <a:pt x="266" y="543"/>
                </a:cubicBezTo>
                <a:cubicBezTo>
                  <a:pt x="266" y="543"/>
                  <a:pt x="266" y="543"/>
                  <a:pt x="266" y="543"/>
                </a:cubicBezTo>
                <a:cubicBezTo>
                  <a:pt x="273" y="543"/>
                  <a:pt x="279" y="537"/>
                  <a:pt x="279" y="530"/>
                </a:cubicBezTo>
                <a:cubicBezTo>
                  <a:pt x="279" y="498"/>
                  <a:pt x="280" y="479"/>
                  <a:pt x="280" y="459"/>
                </a:cubicBezTo>
                <a:cubicBezTo>
                  <a:pt x="280" y="443"/>
                  <a:pt x="280" y="427"/>
                  <a:pt x="281" y="403"/>
                </a:cubicBezTo>
                <a:cubicBezTo>
                  <a:pt x="281" y="399"/>
                  <a:pt x="279" y="396"/>
                  <a:pt x="277" y="393"/>
                </a:cubicBezTo>
                <a:cubicBezTo>
                  <a:pt x="274" y="391"/>
                  <a:pt x="271" y="389"/>
                  <a:pt x="267" y="389"/>
                </a:cubicBezTo>
                <a:close/>
                <a:moveTo>
                  <a:pt x="301" y="189"/>
                </a:moveTo>
                <a:cubicBezTo>
                  <a:pt x="327" y="188"/>
                  <a:pt x="352" y="189"/>
                  <a:pt x="375" y="189"/>
                </a:cubicBezTo>
                <a:cubicBezTo>
                  <a:pt x="391" y="190"/>
                  <a:pt x="407" y="190"/>
                  <a:pt x="422" y="190"/>
                </a:cubicBezTo>
                <a:cubicBezTo>
                  <a:pt x="427" y="190"/>
                  <a:pt x="432" y="188"/>
                  <a:pt x="434" y="183"/>
                </a:cubicBezTo>
                <a:lnTo>
                  <a:pt x="446" y="162"/>
                </a:lnTo>
                <a:cubicBezTo>
                  <a:pt x="463" y="133"/>
                  <a:pt x="480" y="102"/>
                  <a:pt x="498" y="73"/>
                </a:cubicBezTo>
                <a:cubicBezTo>
                  <a:pt x="501" y="68"/>
                  <a:pt x="500" y="62"/>
                  <a:pt x="497" y="58"/>
                </a:cubicBezTo>
                <a:cubicBezTo>
                  <a:pt x="493" y="54"/>
                  <a:pt x="487" y="52"/>
                  <a:pt x="482" y="54"/>
                </a:cubicBezTo>
                <a:cubicBezTo>
                  <a:pt x="473" y="57"/>
                  <a:pt x="466" y="62"/>
                  <a:pt x="460" y="66"/>
                </a:cubicBezTo>
                <a:cubicBezTo>
                  <a:pt x="456" y="68"/>
                  <a:pt x="453" y="70"/>
                  <a:pt x="450" y="72"/>
                </a:cubicBezTo>
                <a:cubicBezTo>
                  <a:pt x="446" y="65"/>
                  <a:pt x="443" y="58"/>
                  <a:pt x="440" y="50"/>
                </a:cubicBezTo>
                <a:cubicBezTo>
                  <a:pt x="435" y="39"/>
                  <a:pt x="429" y="27"/>
                  <a:pt x="421" y="17"/>
                </a:cubicBezTo>
                <a:cubicBezTo>
                  <a:pt x="408" y="1"/>
                  <a:pt x="380" y="1"/>
                  <a:pt x="353" y="1"/>
                </a:cubicBezTo>
                <a:cubicBezTo>
                  <a:pt x="350" y="1"/>
                  <a:pt x="346" y="1"/>
                  <a:pt x="343" y="1"/>
                </a:cubicBezTo>
                <a:cubicBezTo>
                  <a:pt x="319" y="0"/>
                  <a:pt x="293" y="1"/>
                  <a:pt x="271" y="1"/>
                </a:cubicBezTo>
                <a:cubicBezTo>
                  <a:pt x="260" y="2"/>
                  <a:pt x="249" y="2"/>
                  <a:pt x="242" y="2"/>
                </a:cubicBezTo>
                <a:cubicBezTo>
                  <a:pt x="241" y="2"/>
                  <a:pt x="240" y="2"/>
                  <a:pt x="238" y="2"/>
                </a:cubicBezTo>
                <a:cubicBezTo>
                  <a:pt x="232" y="1"/>
                  <a:pt x="225" y="0"/>
                  <a:pt x="217" y="1"/>
                </a:cubicBezTo>
                <a:cubicBezTo>
                  <a:pt x="171" y="3"/>
                  <a:pt x="150" y="41"/>
                  <a:pt x="133" y="72"/>
                </a:cubicBezTo>
                <a:cubicBezTo>
                  <a:pt x="130" y="78"/>
                  <a:pt x="127" y="83"/>
                  <a:pt x="124" y="88"/>
                </a:cubicBezTo>
                <a:cubicBezTo>
                  <a:pt x="122" y="92"/>
                  <a:pt x="119" y="96"/>
                  <a:pt x="117" y="101"/>
                </a:cubicBezTo>
                <a:cubicBezTo>
                  <a:pt x="108" y="116"/>
                  <a:pt x="99" y="130"/>
                  <a:pt x="93" y="143"/>
                </a:cubicBezTo>
                <a:cubicBezTo>
                  <a:pt x="90" y="149"/>
                  <a:pt x="92" y="157"/>
                  <a:pt x="98" y="160"/>
                </a:cubicBezTo>
                <a:cubicBezTo>
                  <a:pt x="143" y="185"/>
                  <a:pt x="177" y="204"/>
                  <a:pt x="209" y="223"/>
                </a:cubicBezTo>
                <a:cubicBezTo>
                  <a:pt x="211" y="224"/>
                  <a:pt x="213" y="224"/>
                  <a:pt x="215" y="224"/>
                </a:cubicBezTo>
                <a:cubicBezTo>
                  <a:pt x="216" y="224"/>
                  <a:pt x="218" y="224"/>
                  <a:pt x="219" y="224"/>
                </a:cubicBezTo>
                <a:cubicBezTo>
                  <a:pt x="222" y="223"/>
                  <a:pt x="225" y="221"/>
                  <a:pt x="227" y="218"/>
                </a:cubicBezTo>
                <a:cubicBezTo>
                  <a:pt x="247" y="181"/>
                  <a:pt x="268" y="145"/>
                  <a:pt x="292" y="105"/>
                </a:cubicBezTo>
                <a:cubicBezTo>
                  <a:pt x="295" y="110"/>
                  <a:pt x="297" y="115"/>
                  <a:pt x="299" y="120"/>
                </a:cubicBezTo>
                <a:cubicBezTo>
                  <a:pt x="305" y="130"/>
                  <a:pt x="310" y="141"/>
                  <a:pt x="315" y="151"/>
                </a:cubicBezTo>
                <a:cubicBezTo>
                  <a:pt x="314" y="151"/>
                  <a:pt x="313" y="152"/>
                  <a:pt x="311" y="153"/>
                </a:cubicBezTo>
                <a:cubicBezTo>
                  <a:pt x="305" y="156"/>
                  <a:pt x="297" y="160"/>
                  <a:pt x="291" y="166"/>
                </a:cubicBezTo>
                <a:cubicBezTo>
                  <a:pt x="287" y="170"/>
                  <a:pt x="286" y="176"/>
                  <a:pt x="289" y="181"/>
                </a:cubicBezTo>
                <a:cubicBezTo>
                  <a:pt x="291" y="185"/>
                  <a:pt x="296" y="189"/>
                  <a:pt x="301" y="189"/>
                </a:cubicBezTo>
                <a:close/>
                <a:moveTo>
                  <a:pt x="210" y="193"/>
                </a:moveTo>
                <a:cubicBezTo>
                  <a:pt x="184" y="178"/>
                  <a:pt x="156" y="162"/>
                  <a:pt x="122" y="143"/>
                </a:cubicBezTo>
                <a:cubicBezTo>
                  <a:pt x="127" y="134"/>
                  <a:pt x="133" y="124"/>
                  <a:pt x="139" y="114"/>
                </a:cubicBezTo>
                <a:cubicBezTo>
                  <a:pt x="142" y="110"/>
                  <a:pt x="144" y="106"/>
                  <a:pt x="147" y="101"/>
                </a:cubicBezTo>
                <a:cubicBezTo>
                  <a:pt x="150" y="96"/>
                  <a:pt x="153" y="90"/>
                  <a:pt x="156" y="85"/>
                </a:cubicBezTo>
                <a:cubicBezTo>
                  <a:pt x="172" y="56"/>
                  <a:pt x="187" y="29"/>
                  <a:pt x="218" y="27"/>
                </a:cubicBezTo>
                <a:cubicBezTo>
                  <a:pt x="239" y="26"/>
                  <a:pt x="252" y="35"/>
                  <a:pt x="262" y="51"/>
                </a:cubicBezTo>
                <a:cubicBezTo>
                  <a:pt x="265" y="55"/>
                  <a:pt x="268" y="60"/>
                  <a:pt x="271" y="65"/>
                </a:cubicBezTo>
                <a:cubicBezTo>
                  <a:pt x="273" y="69"/>
                  <a:pt x="275" y="74"/>
                  <a:pt x="277" y="78"/>
                </a:cubicBezTo>
                <a:cubicBezTo>
                  <a:pt x="252" y="120"/>
                  <a:pt x="231" y="156"/>
                  <a:pt x="210" y="193"/>
                </a:cubicBezTo>
                <a:close/>
                <a:moveTo>
                  <a:pt x="295" y="55"/>
                </a:moveTo>
                <a:cubicBezTo>
                  <a:pt x="292" y="47"/>
                  <a:pt x="287" y="40"/>
                  <a:pt x="282" y="33"/>
                </a:cubicBezTo>
                <a:cubicBezTo>
                  <a:pt x="281" y="31"/>
                  <a:pt x="280" y="29"/>
                  <a:pt x="279" y="28"/>
                </a:cubicBezTo>
                <a:cubicBezTo>
                  <a:pt x="298" y="27"/>
                  <a:pt x="321" y="27"/>
                  <a:pt x="343" y="27"/>
                </a:cubicBezTo>
                <a:cubicBezTo>
                  <a:pt x="346" y="27"/>
                  <a:pt x="350" y="27"/>
                  <a:pt x="353" y="27"/>
                </a:cubicBezTo>
                <a:cubicBezTo>
                  <a:pt x="367" y="27"/>
                  <a:pt x="396" y="27"/>
                  <a:pt x="401" y="34"/>
                </a:cubicBezTo>
                <a:cubicBezTo>
                  <a:pt x="406" y="41"/>
                  <a:pt x="411" y="51"/>
                  <a:pt x="416" y="61"/>
                </a:cubicBezTo>
                <a:cubicBezTo>
                  <a:pt x="421" y="73"/>
                  <a:pt x="427" y="86"/>
                  <a:pt x="435" y="96"/>
                </a:cubicBezTo>
                <a:cubicBezTo>
                  <a:pt x="439" y="101"/>
                  <a:pt x="445" y="103"/>
                  <a:pt x="450" y="101"/>
                </a:cubicBezTo>
                <a:cubicBezTo>
                  <a:pt x="450" y="101"/>
                  <a:pt x="451" y="100"/>
                  <a:pt x="451" y="100"/>
                </a:cubicBezTo>
                <a:cubicBezTo>
                  <a:pt x="442" y="117"/>
                  <a:pt x="432" y="133"/>
                  <a:pt x="423" y="149"/>
                </a:cubicBezTo>
                <a:lnTo>
                  <a:pt x="415" y="163"/>
                </a:lnTo>
                <a:cubicBezTo>
                  <a:pt x="402" y="163"/>
                  <a:pt x="389" y="163"/>
                  <a:pt x="376" y="163"/>
                </a:cubicBezTo>
                <a:cubicBezTo>
                  <a:pt x="365" y="163"/>
                  <a:pt x="355" y="162"/>
                  <a:pt x="344" y="162"/>
                </a:cubicBezTo>
                <a:cubicBezTo>
                  <a:pt x="346" y="158"/>
                  <a:pt x="347" y="153"/>
                  <a:pt x="344" y="148"/>
                </a:cubicBezTo>
                <a:cubicBezTo>
                  <a:pt x="338" y="136"/>
                  <a:pt x="331" y="122"/>
                  <a:pt x="323" y="108"/>
                </a:cubicBezTo>
                <a:cubicBezTo>
                  <a:pt x="314" y="90"/>
                  <a:pt x="305" y="71"/>
                  <a:pt x="295" y="55"/>
                </a:cubicBezTo>
                <a:close/>
                <a:moveTo>
                  <a:pt x="561" y="296"/>
                </a:moveTo>
                <a:cubicBezTo>
                  <a:pt x="560" y="293"/>
                  <a:pt x="558" y="290"/>
                  <a:pt x="557" y="288"/>
                </a:cubicBezTo>
                <a:cubicBezTo>
                  <a:pt x="552" y="279"/>
                  <a:pt x="546" y="268"/>
                  <a:pt x="540" y="256"/>
                </a:cubicBezTo>
                <a:cubicBezTo>
                  <a:pt x="529" y="234"/>
                  <a:pt x="517" y="210"/>
                  <a:pt x="506" y="195"/>
                </a:cubicBezTo>
                <a:cubicBezTo>
                  <a:pt x="502" y="189"/>
                  <a:pt x="494" y="187"/>
                  <a:pt x="488" y="190"/>
                </a:cubicBezTo>
                <a:cubicBezTo>
                  <a:pt x="455" y="210"/>
                  <a:pt x="417" y="233"/>
                  <a:pt x="378" y="254"/>
                </a:cubicBezTo>
                <a:cubicBezTo>
                  <a:pt x="372" y="258"/>
                  <a:pt x="370" y="265"/>
                  <a:pt x="373" y="272"/>
                </a:cubicBezTo>
                <a:cubicBezTo>
                  <a:pt x="383" y="292"/>
                  <a:pt x="394" y="311"/>
                  <a:pt x="405" y="331"/>
                </a:cubicBezTo>
                <a:cubicBezTo>
                  <a:pt x="411" y="342"/>
                  <a:pt x="417" y="352"/>
                  <a:pt x="423" y="363"/>
                </a:cubicBezTo>
                <a:cubicBezTo>
                  <a:pt x="427" y="370"/>
                  <a:pt x="430" y="376"/>
                  <a:pt x="434" y="383"/>
                </a:cubicBezTo>
                <a:cubicBezTo>
                  <a:pt x="435" y="384"/>
                  <a:pt x="436" y="385"/>
                  <a:pt x="437" y="387"/>
                </a:cubicBezTo>
                <a:cubicBezTo>
                  <a:pt x="432" y="387"/>
                  <a:pt x="427" y="387"/>
                  <a:pt x="422" y="387"/>
                </a:cubicBezTo>
                <a:cubicBezTo>
                  <a:pt x="408" y="387"/>
                  <a:pt x="393" y="387"/>
                  <a:pt x="380" y="387"/>
                </a:cubicBezTo>
                <a:cubicBezTo>
                  <a:pt x="380" y="386"/>
                  <a:pt x="380" y="385"/>
                  <a:pt x="380" y="384"/>
                </a:cubicBezTo>
                <a:cubicBezTo>
                  <a:pt x="380" y="374"/>
                  <a:pt x="381" y="364"/>
                  <a:pt x="378" y="356"/>
                </a:cubicBezTo>
                <a:cubicBezTo>
                  <a:pt x="377" y="350"/>
                  <a:pt x="372" y="346"/>
                  <a:pt x="367" y="346"/>
                </a:cubicBezTo>
                <a:cubicBezTo>
                  <a:pt x="361" y="345"/>
                  <a:pt x="356" y="348"/>
                  <a:pt x="354" y="353"/>
                </a:cubicBezTo>
                <a:cubicBezTo>
                  <a:pt x="344" y="372"/>
                  <a:pt x="333" y="391"/>
                  <a:pt x="322" y="409"/>
                </a:cubicBezTo>
                <a:cubicBezTo>
                  <a:pt x="312" y="427"/>
                  <a:pt x="302" y="445"/>
                  <a:pt x="292" y="463"/>
                </a:cubicBezTo>
                <a:cubicBezTo>
                  <a:pt x="290" y="467"/>
                  <a:pt x="290" y="472"/>
                  <a:pt x="292" y="476"/>
                </a:cubicBezTo>
                <a:lnTo>
                  <a:pt x="300" y="490"/>
                </a:lnTo>
                <a:cubicBezTo>
                  <a:pt x="317" y="523"/>
                  <a:pt x="335" y="556"/>
                  <a:pt x="354" y="587"/>
                </a:cubicBezTo>
                <a:cubicBezTo>
                  <a:pt x="357" y="591"/>
                  <a:pt x="361" y="593"/>
                  <a:pt x="366" y="593"/>
                </a:cubicBezTo>
                <a:cubicBezTo>
                  <a:pt x="367" y="593"/>
                  <a:pt x="368" y="593"/>
                  <a:pt x="369" y="592"/>
                </a:cubicBezTo>
                <a:cubicBezTo>
                  <a:pt x="375" y="591"/>
                  <a:pt x="379" y="586"/>
                  <a:pt x="379" y="580"/>
                </a:cubicBezTo>
                <a:cubicBezTo>
                  <a:pt x="379" y="575"/>
                  <a:pt x="379" y="570"/>
                  <a:pt x="379" y="565"/>
                </a:cubicBezTo>
                <a:cubicBezTo>
                  <a:pt x="379" y="558"/>
                  <a:pt x="378" y="551"/>
                  <a:pt x="379" y="544"/>
                </a:cubicBezTo>
                <a:cubicBezTo>
                  <a:pt x="415" y="547"/>
                  <a:pt x="445" y="539"/>
                  <a:pt x="465" y="522"/>
                </a:cubicBezTo>
                <a:cubicBezTo>
                  <a:pt x="476" y="513"/>
                  <a:pt x="484" y="500"/>
                  <a:pt x="488" y="486"/>
                </a:cubicBezTo>
                <a:cubicBezTo>
                  <a:pt x="491" y="485"/>
                  <a:pt x="494" y="483"/>
                  <a:pt x="495" y="480"/>
                </a:cubicBezTo>
                <a:cubicBezTo>
                  <a:pt x="503" y="464"/>
                  <a:pt x="512" y="449"/>
                  <a:pt x="521" y="434"/>
                </a:cubicBezTo>
                <a:cubicBezTo>
                  <a:pt x="526" y="427"/>
                  <a:pt x="530" y="419"/>
                  <a:pt x="535" y="411"/>
                </a:cubicBezTo>
                <a:cubicBezTo>
                  <a:pt x="537" y="407"/>
                  <a:pt x="540" y="402"/>
                  <a:pt x="544" y="397"/>
                </a:cubicBezTo>
                <a:cubicBezTo>
                  <a:pt x="557" y="377"/>
                  <a:pt x="573" y="353"/>
                  <a:pt x="574" y="333"/>
                </a:cubicBezTo>
                <a:cubicBezTo>
                  <a:pt x="575" y="316"/>
                  <a:pt x="568" y="305"/>
                  <a:pt x="561" y="296"/>
                </a:cubicBezTo>
                <a:close/>
                <a:moveTo>
                  <a:pt x="448" y="502"/>
                </a:moveTo>
                <a:cubicBezTo>
                  <a:pt x="431" y="516"/>
                  <a:pt x="403" y="521"/>
                  <a:pt x="369" y="516"/>
                </a:cubicBezTo>
                <a:cubicBezTo>
                  <a:pt x="361" y="516"/>
                  <a:pt x="355" y="520"/>
                  <a:pt x="354" y="527"/>
                </a:cubicBezTo>
                <a:cubicBezTo>
                  <a:pt x="354" y="529"/>
                  <a:pt x="353" y="531"/>
                  <a:pt x="353" y="533"/>
                </a:cubicBezTo>
                <a:cubicBezTo>
                  <a:pt x="343" y="515"/>
                  <a:pt x="333" y="496"/>
                  <a:pt x="324" y="478"/>
                </a:cubicBezTo>
                <a:lnTo>
                  <a:pt x="319" y="469"/>
                </a:lnTo>
                <a:cubicBezTo>
                  <a:pt x="327" y="453"/>
                  <a:pt x="336" y="438"/>
                  <a:pt x="345" y="423"/>
                </a:cubicBezTo>
                <a:cubicBezTo>
                  <a:pt x="349" y="417"/>
                  <a:pt x="352" y="411"/>
                  <a:pt x="355" y="405"/>
                </a:cubicBezTo>
                <a:cubicBezTo>
                  <a:pt x="357" y="409"/>
                  <a:pt x="361" y="412"/>
                  <a:pt x="365" y="412"/>
                </a:cubicBezTo>
                <a:cubicBezTo>
                  <a:pt x="383" y="414"/>
                  <a:pt x="403" y="414"/>
                  <a:pt x="422" y="413"/>
                </a:cubicBezTo>
                <a:cubicBezTo>
                  <a:pt x="431" y="413"/>
                  <a:pt x="440" y="413"/>
                  <a:pt x="448" y="413"/>
                </a:cubicBezTo>
                <a:cubicBezTo>
                  <a:pt x="450" y="416"/>
                  <a:pt x="451" y="418"/>
                  <a:pt x="452" y="421"/>
                </a:cubicBezTo>
                <a:cubicBezTo>
                  <a:pt x="459" y="434"/>
                  <a:pt x="466" y="445"/>
                  <a:pt x="465" y="461"/>
                </a:cubicBezTo>
                <a:cubicBezTo>
                  <a:pt x="465" y="479"/>
                  <a:pt x="459" y="492"/>
                  <a:pt x="448" y="502"/>
                </a:cubicBezTo>
                <a:close/>
                <a:moveTo>
                  <a:pt x="547" y="332"/>
                </a:moveTo>
                <a:cubicBezTo>
                  <a:pt x="547" y="344"/>
                  <a:pt x="531" y="367"/>
                  <a:pt x="522" y="382"/>
                </a:cubicBezTo>
                <a:cubicBezTo>
                  <a:pt x="518" y="388"/>
                  <a:pt x="514" y="393"/>
                  <a:pt x="512" y="398"/>
                </a:cubicBezTo>
                <a:cubicBezTo>
                  <a:pt x="507" y="406"/>
                  <a:pt x="503" y="413"/>
                  <a:pt x="498" y="420"/>
                </a:cubicBezTo>
                <a:cubicBezTo>
                  <a:pt x="495" y="426"/>
                  <a:pt x="492" y="431"/>
                  <a:pt x="489" y="436"/>
                </a:cubicBezTo>
                <a:cubicBezTo>
                  <a:pt x="481" y="411"/>
                  <a:pt x="469" y="389"/>
                  <a:pt x="457" y="369"/>
                </a:cubicBezTo>
                <a:cubicBezTo>
                  <a:pt x="453" y="363"/>
                  <a:pt x="450" y="357"/>
                  <a:pt x="446" y="351"/>
                </a:cubicBezTo>
                <a:cubicBezTo>
                  <a:pt x="440" y="339"/>
                  <a:pt x="434" y="329"/>
                  <a:pt x="428" y="318"/>
                </a:cubicBezTo>
                <a:cubicBezTo>
                  <a:pt x="419" y="302"/>
                  <a:pt x="410" y="287"/>
                  <a:pt x="402" y="271"/>
                </a:cubicBezTo>
                <a:cubicBezTo>
                  <a:pt x="433" y="254"/>
                  <a:pt x="464" y="236"/>
                  <a:pt x="491" y="220"/>
                </a:cubicBezTo>
                <a:cubicBezTo>
                  <a:pt x="499" y="234"/>
                  <a:pt x="508" y="251"/>
                  <a:pt x="517" y="269"/>
                </a:cubicBezTo>
                <a:cubicBezTo>
                  <a:pt x="523" y="280"/>
                  <a:pt x="528" y="291"/>
                  <a:pt x="533" y="300"/>
                </a:cubicBezTo>
                <a:cubicBezTo>
                  <a:pt x="535" y="304"/>
                  <a:pt x="537" y="307"/>
                  <a:pt x="539" y="310"/>
                </a:cubicBezTo>
                <a:cubicBezTo>
                  <a:pt x="545" y="319"/>
                  <a:pt x="548" y="324"/>
                  <a:pt x="547" y="332"/>
                </a:cubicBezTo>
                <a:close/>
                <a:moveTo>
                  <a:pt x="84" y="433"/>
                </a:moveTo>
                <a:cubicBezTo>
                  <a:pt x="84" y="434"/>
                  <a:pt x="83" y="436"/>
                  <a:pt x="83" y="438"/>
                </a:cubicBezTo>
                <a:cubicBezTo>
                  <a:pt x="82" y="438"/>
                  <a:pt x="82" y="439"/>
                  <a:pt x="82" y="440"/>
                </a:cubicBezTo>
                <a:cubicBezTo>
                  <a:pt x="72" y="423"/>
                  <a:pt x="63" y="404"/>
                  <a:pt x="53" y="387"/>
                </a:cubicBezTo>
                <a:lnTo>
                  <a:pt x="47" y="375"/>
                </a:lnTo>
                <a:cubicBezTo>
                  <a:pt x="45" y="371"/>
                  <a:pt x="43" y="367"/>
                  <a:pt x="40" y="364"/>
                </a:cubicBezTo>
                <a:cubicBezTo>
                  <a:pt x="34" y="354"/>
                  <a:pt x="29" y="344"/>
                  <a:pt x="28" y="335"/>
                </a:cubicBezTo>
                <a:cubicBezTo>
                  <a:pt x="27" y="321"/>
                  <a:pt x="37" y="308"/>
                  <a:pt x="47" y="293"/>
                </a:cubicBezTo>
                <a:cubicBezTo>
                  <a:pt x="54" y="283"/>
                  <a:pt x="61" y="273"/>
                  <a:pt x="66" y="262"/>
                </a:cubicBezTo>
                <a:cubicBezTo>
                  <a:pt x="67" y="257"/>
                  <a:pt x="66" y="252"/>
                  <a:pt x="63" y="248"/>
                </a:cubicBezTo>
                <a:cubicBezTo>
                  <a:pt x="62" y="247"/>
                  <a:pt x="61" y="246"/>
                  <a:pt x="60" y="244"/>
                </a:cubicBezTo>
                <a:lnTo>
                  <a:pt x="132" y="244"/>
                </a:lnTo>
                <a:cubicBezTo>
                  <a:pt x="139" y="257"/>
                  <a:pt x="146" y="270"/>
                  <a:pt x="152" y="282"/>
                </a:cubicBezTo>
                <a:cubicBezTo>
                  <a:pt x="157" y="291"/>
                  <a:pt x="162" y="300"/>
                  <a:pt x="166" y="309"/>
                </a:cubicBezTo>
                <a:lnTo>
                  <a:pt x="166" y="309"/>
                </a:lnTo>
                <a:cubicBezTo>
                  <a:pt x="162" y="309"/>
                  <a:pt x="158" y="311"/>
                  <a:pt x="155" y="315"/>
                </a:cubicBezTo>
                <a:cubicBezTo>
                  <a:pt x="141" y="335"/>
                  <a:pt x="128" y="357"/>
                  <a:pt x="116" y="379"/>
                </a:cubicBezTo>
                <a:cubicBezTo>
                  <a:pt x="106" y="397"/>
                  <a:pt x="96" y="416"/>
                  <a:pt x="84" y="433"/>
                </a:cubicBezTo>
                <a:close/>
                <a:moveTo>
                  <a:pt x="253" y="459"/>
                </a:moveTo>
                <a:cubicBezTo>
                  <a:pt x="253" y="476"/>
                  <a:pt x="253" y="493"/>
                  <a:pt x="253" y="517"/>
                </a:cubicBezTo>
                <a:cubicBezTo>
                  <a:pt x="244" y="517"/>
                  <a:pt x="236" y="517"/>
                  <a:pt x="227" y="518"/>
                </a:cubicBezTo>
                <a:cubicBezTo>
                  <a:pt x="179" y="520"/>
                  <a:pt x="129" y="523"/>
                  <a:pt x="112" y="492"/>
                </a:cubicBezTo>
                <a:cubicBezTo>
                  <a:pt x="98" y="467"/>
                  <a:pt x="115" y="434"/>
                  <a:pt x="127" y="417"/>
                </a:cubicBezTo>
                <a:cubicBezTo>
                  <a:pt x="163" y="416"/>
                  <a:pt x="202" y="416"/>
                  <a:pt x="254" y="416"/>
                </a:cubicBezTo>
                <a:cubicBezTo>
                  <a:pt x="254" y="433"/>
                  <a:pt x="254" y="446"/>
                  <a:pt x="253" y="459"/>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0" name="Freeform 16">
            <a:extLst>
              <a:ext uri="{FF2B5EF4-FFF2-40B4-BE49-F238E27FC236}">
                <a16:creationId xmlns:a16="http://schemas.microsoft.com/office/drawing/2014/main" id="{632D6FB4-3060-4B61-A184-7819D5841BF3}"/>
              </a:ext>
            </a:extLst>
          </p:cNvPr>
          <p:cNvSpPr>
            <a:spLocks noEditPoints="1"/>
          </p:cNvSpPr>
          <p:nvPr/>
        </p:nvSpPr>
        <p:spPr bwMode="auto">
          <a:xfrm>
            <a:off x="3251200" y="4603750"/>
            <a:ext cx="242888" cy="196850"/>
          </a:xfrm>
          <a:custGeom>
            <a:avLst/>
            <a:gdLst>
              <a:gd name="T0" fmla="*/ 0 w 640"/>
              <a:gd name="T1" fmla="*/ 500 h 514"/>
              <a:gd name="T2" fmla="*/ 14 w 640"/>
              <a:gd name="T3" fmla="*/ 324 h 514"/>
              <a:gd name="T4" fmla="*/ 28 w 640"/>
              <a:gd name="T5" fmla="*/ 374 h 514"/>
              <a:gd name="T6" fmla="*/ 216 w 640"/>
              <a:gd name="T7" fmla="*/ 373 h 514"/>
              <a:gd name="T8" fmla="*/ 243 w 640"/>
              <a:gd name="T9" fmla="*/ 345 h 514"/>
              <a:gd name="T10" fmla="*/ 148 w 640"/>
              <a:gd name="T11" fmla="*/ 282 h 514"/>
              <a:gd name="T12" fmla="*/ 90 w 640"/>
              <a:gd name="T13" fmla="*/ 138 h 514"/>
              <a:gd name="T14" fmla="*/ 67 w 640"/>
              <a:gd name="T15" fmla="*/ 132 h 514"/>
              <a:gd name="T16" fmla="*/ 73 w 640"/>
              <a:gd name="T17" fmla="*/ 30 h 514"/>
              <a:gd name="T18" fmla="*/ 542 w 640"/>
              <a:gd name="T19" fmla="*/ 0 h 514"/>
              <a:gd name="T20" fmla="*/ 639 w 640"/>
              <a:gd name="T21" fmla="*/ 104 h 514"/>
              <a:gd name="T22" fmla="*/ 587 w 640"/>
              <a:gd name="T23" fmla="*/ 118 h 514"/>
              <a:gd name="T24" fmla="*/ 589 w 640"/>
              <a:gd name="T25" fmla="*/ 148 h 514"/>
              <a:gd name="T26" fmla="*/ 505 w 640"/>
              <a:gd name="T27" fmla="*/ 282 h 514"/>
              <a:gd name="T28" fmla="*/ 499 w 640"/>
              <a:gd name="T29" fmla="*/ 282 h 514"/>
              <a:gd name="T30" fmla="*/ 323 w 640"/>
              <a:gd name="T31" fmla="*/ 346 h 514"/>
              <a:gd name="T32" fmla="*/ 357 w 640"/>
              <a:gd name="T33" fmla="*/ 408 h 514"/>
              <a:gd name="T34" fmla="*/ 224 w 640"/>
              <a:gd name="T35" fmla="*/ 456 h 514"/>
              <a:gd name="T36" fmla="*/ 218 w 640"/>
              <a:gd name="T37" fmla="*/ 454 h 514"/>
              <a:gd name="T38" fmla="*/ 28 w 640"/>
              <a:gd name="T39" fmla="*/ 500 h 514"/>
              <a:gd name="T40" fmla="*/ 282 w 640"/>
              <a:gd name="T41" fmla="*/ 456 h 514"/>
              <a:gd name="T42" fmla="*/ 282 w 640"/>
              <a:gd name="T43" fmla="*/ 361 h 514"/>
              <a:gd name="T44" fmla="*/ 282 w 640"/>
              <a:gd name="T45" fmla="*/ 456 h 514"/>
              <a:gd name="T46" fmla="*/ 209 w 640"/>
              <a:gd name="T47" fmla="*/ 423 h 514"/>
              <a:gd name="T48" fmla="*/ 207 w 640"/>
              <a:gd name="T49" fmla="*/ 404 h 514"/>
              <a:gd name="T50" fmla="*/ 28 w 640"/>
              <a:gd name="T51" fmla="*/ 401 h 514"/>
              <a:gd name="T52" fmla="*/ 210 w 640"/>
              <a:gd name="T53" fmla="*/ 427 h 514"/>
              <a:gd name="T54" fmla="*/ 296 w 640"/>
              <a:gd name="T55" fmla="*/ 282 h 514"/>
              <a:gd name="T56" fmla="*/ 270 w 640"/>
              <a:gd name="T57" fmla="*/ 335 h 514"/>
              <a:gd name="T58" fmla="*/ 282 w 640"/>
              <a:gd name="T59" fmla="*/ 334 h 514"/>
              <a:gd name="T60" fmla="*/ 513 w 640"/>
              <a:gd name="T61" fmla="*/ 255 h 514"/>
              <a:gd name="T62" fmla="*/ 561 w 640"/>
              <a:gd name="T63" fmla="*/ 148 h 514"/>
              <a:gd name="T64" fmla="*/ 513 w 640"/>
              <a:gd name="T65" fmla="*/ 42 h 514"/>
              <a:gd name="T66" fmla="*/ 465 w 640"/>
              <a:gd name="T67" fmla="*/ 148 h 514"/>
              <a:gd name="T68" fmla="*/ 513 w 640"/>
              <a:gd name="T69" fmla="*/ 255 h 514"/>
              <a:gd name="T70" fmla="*/ 464 w 640"/>
              <a:gd name="T71" fmla="*/ 251 h 514"/>
              <a:gd name="T72" fmla="*/ 438 w 640"/>
              <a:gd name="T73" fmla="*/ 132 h 514"/>
              <a:gd name="T74" fmla="*/ 119 w 640"/>
              <a:gd name="T75" fmla="*/ 133 h 514"/>
              <a:gd name="T76" fmla="*/ 153 w 640"/>
              <a:gd name="T77" fmla="*/ 254 h 514"/>
              <a:gd name="T78" fmla="*/ 535 w 640"/>
              <a:gd name="T79" fmla="*/ 166 h 514"/>
              <a:gd name="T80" fmla="*/ 515 w 640"/>
              <a:gd name="T81" fmla="*/ 119 h 514"/>
              <a:gd name="T82" fmla="*/ 503 w 640"/>
              <a:gd name="T83" fmla="*/ 77 h 514"/>
              <a:gd name="T84" fmla="*/ 550 w 640"/>
              <a:gd name="T85" fmla="*/ 151 h 514"/>
              <a:gd name="T86" fmla="*/ 535 w 640"/>
              <a:gd name="T87" fmla="*/ 166 h 514"/>
              <a:gd name="T88" fmla="*/ 443 w 640"/>
              <a:gd name="T89" fmla="*/ 96 h 514"/>
              <a:gd name="T90" fmla="*/ 476 w 640"/>
              <a:gd name="T91" fmla="*/ 29 h 514"/>
              <a:gd name="T92" fmla="*/ 149 w 640"/>
              <a:gd name="T93" fmla="*/ 28 h 514"/>
              <a:gd name="T94" fmla="*/ 80 w 640"/>
              <a:gd name="T95" fmla="*/ 104 h 514"/>
              <a:gd name="T96" fmla="*/ 610 w 640"/>
              <a:gd name="T97" fmla="*/ 91 h 514"/>
              <a:gd name="T98" fmla="*/ 554 w 640"/>
              <a:gd name="T99" fmla="*/ 29 h 514"/>
              <a:gd name="T100" fmla="*/ 551 w 640"/>
              <a:gd name="T101" fmla="*/ 31 h 514"/>
              <a:gd name="T102" fmla="*/ 581 w 640"/>
              <a:gd name="T103" fmla="*/ 9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40" h="514">
                <a:moveTo>
                  <a:pt x="14" y="514"/>
                </a:moveTo>
                <a:cubicBezTo>
                  <a:pt x="6" y="514"/>
                  <a:pt x="0" y="508"/>
                  <a:pt x="0" y="500"/>
                </a:cubicBezTo>
                <a:lnTo>
                  <a:pt x="0" y="338"/>
                </a:lnTo>
                <a:cubicBezTo>
                  <a:pt x="0" y="330"/>
                  <a:pt x="6" y="324"/>
                  <a:pt x="14" y="324"/>
                </a:cubicBezTo>
                <a:cubicBezTo>
                  <a:pt x="22" y="324"/>
                  <a:pt x="28" y="330"/>
                  <a:pt x="28" y="338"/>
                </a:cubicBezTo>
                <a:lnTo>
                  <a:pt x="28" y="374"/>
                </a:lnTo>
                <a:lnTo>
                  <a:pt x="216" y="374"/>
                </a:lnTo>
                <a:lnTo>
                  <a:pt x="216" y="373"/>
                </a:lnTo>
                <a:cubicBezTo>
                  <a:pt x="222" y="362"/>
                  <a:pt x="230" y="353"/>
                  <a:pt x="240" y="346"/>
                </a:cubicBezTo>
                <a:lnTo>
                  <a:pt x="243" y="345"/>
                </a:lnTo>
                <a:lnTo>
                  <a:pt x="243" y="282"/>
                </a:lnTo>
                <a:lnTo>
                  <a:pt x="148" y="282"/>
                </a:lnTo>
                <a:cubicBezTo>
                  <a:pt x="145" y="282"/>
                  <a:pt x="142" y="281"/>
                  <a:pt x="139" y="279"/>
                </a:cubicBezTo>
                <a:cubicBezTo>
                  <a:pt x="95" y="245"/>
                  <a:pt x="84" y="185"/>
                  <a:pt x="90" y="138"/>
                </a:cubicBezTo>
                <a:lnTo>
                  <a:pt x="91" y="132"/>
                </a:lnTo>
                <a:lnTo>
                  <a:pt x="67" y="132"/>
                </a:lnTo>
                <a:cubicBezTo>
                  <a:pt x="59" y="132"/>
                  <a:pt x="53" y="126"/>
                  <a:pt x="53" y="119"/>
                </a:cubicBezTo>
                <a:cubicBezTo>
                  <a:pt x="51" y="80"/>
                  <a:pt x="56" y="50"/>
                  <a:pt x="73" y="30"/>
                </a:cubicBezTo>
                <a:cubicBezTo>
                  <a:pt x="90" y="9"/>
                  <a:pt x="117" y="2"/>
                  <a:pt x="149" y="0"/>
                </a:cubicBezTo>
                <a:lnTo>
                  <a:pt x="542" y="0"/>
                </a:lnTo>
                <a:cubicBezTo>
                  <a:pt x="550" y="0"/>
                  <a:pt x="569" y="2"/>
                  <a:pt x="589" y="12"/>
                </a:cubicBezTo>
                <a:cubicBezTo>
                  <a:pt x="614" y="25"/>
                  <a:pt x="637" y="52"/>
                  <a:pt x="639" y="104"/>
                </a:cubicBezTo>
                <a:cubicBezTo>
                  <a:pt x="640" y="112"/>
                  <a:pt x="633" y="118"/>
                  <a:pt x="625" y="118"/>
                </a:cubicBezTo>
                <a:lnTo>
                  <a:pt x="587" y="118"/>
                </a:lnTo>
                <a:lnTo>
                  <a:pt x="587" y="122"/>
                </a:lnTo>
                <a:cubicBezTo>
                  <a:pt x="588" y="131"/>
                  <a:pt x="589" y="140"/>
                  <a:pt x="589" y="148"/>
                </a:cubicBezTo>
                <a:cubicBezTo>
                  <a:pt x="589" y="219"/>
                  <a:pt x="558" y="282"/>
                  <a:pt x="513" y="282"/>
                </a:cubicBezTo>
                <a:cubicBezTo>
                  <a:pt x="510" y="282"/>
                  <a:pt x="507" y="282"/>
                  <a:pt x="505" y="282"/>
                </a:cubicBezTo>
                <a:lnTo>
                  <a:pt x="502" y="281"/>
                </a:lnTo>
                <a:lnTo>
                  <a:pt x="499" y="282"/>
                </a:lnTo>
                <a:lnTo>
                  <a:pt x="323" y="282"/>
                </a:lnTo>
                <a:lnTo>
                  <a:pt x="323" y="346"/>
                </a:lnTo>
                <a:lnTo>
                  <a:pt x="324" y="346"/>
                </a:lnTo>
                <a:cubicBezTo>
                  <a:pt x="344" y="360"/>
                  <a:pt x="357" y="383"/>
                  <a:pt x="357" y="408"/>
                </a:cubicBezTo>
                <a:cubicBezTo>
                  <a:pt x="357" y="450"/>
                  <a:pt x="323" y="483"/>
                  <a:pt x="282" y="483"/>
                </a:cubicBezTo>
                <a:cubicBezTo>
                  <a:pt x="259" y="483"/>
                  <a:pt x="238" y="473"/>
                  <a:pt x="224" y="456"/>
                </a:cubicBezTo>
                <a:lnTo>
                  <a:pt x="222" y="453"/>
                </a:lnTo>
                <a:lnTo>
                  <a:pt x="218" y="454"/>
                </a:lnTo>
                <a:lnTo>
                  <a:pt x="28" y="454"/>
                </a:lnTo>
                <a:lnTo>
                  <a:pt x="28" y="500"/>
                </a:lnTo>
                <a:cubicBezTo>
                  <a:pt x="28" y="508"/>
                  <a:pt x="22" y="514"/>
                  <a:pt x="14" y="514"/>
                </a:cubicBezTo>
                <a:close/>
                <a:moveTo>
                  <a:pt x="282" y="456"/>
                </a:moveTo>
                <a:cubicBezTo>
                  <a:pt x="308" y="456"/>
                  <a:pt x="329" y="434"/>
                  <a:pt x="329" y="408"/>
                </a:cubicBezTo>
                <a:cubicBezTo>
                  <a:pt x="329" y="382"/>
                  <a:pt x="308" y="361"/>
                  <a:pt x="282" y="361"/>
                </a:cubicBezTo>
                <a:cubicBezTo>
                  <a:pt x="256" y="361"/>
                  <a:pt x="235" y="382"/>
                  <a:pt x="235" y="408"/>
                </a:cubicBezTo>
                <a:cubicBezTo>
                  <a:pt x="235" y="434"/>
                  <a:pt x="256" y="456"/>
                  <a:pt x="282" y="456"/>
                </a:cubicBezTo>
                <a:close/>
                <a:moveTo>
                  <a:pt x="210" y="427"/>
                </a:moveTo>
                <a:lnTo>
                  <a:pt x="209" y="423"/>
                </a:lnTo>
                <a:cubicBezTo>
                  <a:pt x="208" y="419"/>
                  <a:pt x="207" y="414"/>
                  <a:pt x="207" y="408"/>
                </a:cubicBezTo>
                <a:cubicBezTo>
                  <a:pt x="207" y="407"/>
                  <a:pt x="207" y="405"/>
                  <a:pt x="207" y="404"/>
                </a:cubicBezTo>
                <a:lnTo>
                  <a:pt x="208" y="401"/>
                </a:lnTo>
                <a:lnTo>
                  <a:pt x="28" y="401"/>
                </a:lnTo>
                <a:lnTo>
                  <a:pt x="28" y="427"/>
                </a:lnTo>
                <a:lnTo>
                  <a:pt x="210" y="427"/>
                </a:lnTo>
                <a:close/>
                <a:moveTo>
                  <a:pt x="296" y="335"/>
                </a:moveTo>
                <a:lnTo>
                  <a:pt x="296" y="282"/>
                </a:lnTo>
                <a:lnTo>
                  <a:pt x="270" y="282"/>
                </a:lnTo>
                <a:lnTo>
                  <a:pt x="270" y="335"/>
                </a:lnTo>
                <a:lnTo>
                  <a:pt x="271" y="334"/>
                </a:lnTo>
                <a:cubicBezTo>
                  <a:pt x="274" y="334"/>
                  <a:pt x="278" y="334"/>
                  <a:pt x="282" y="334"/>
                </a:cubicBezTo>
                <a:lnTo>
                  <a:pt x="296" y="335"/>
                </a:lnTo>
                <a:close/>
                <a:moveTo>
                  <a:pt x="513" y="255"/>
                </a:moveTo>
                <a:cubicBezTo>
                  <a:pt x="522" y="255"/>
                  <a:pt x="534" y="247"/>
                  <a:pt x="544" y="227"/>
                </a:cubicBezTo>
                <a:cubicBezTo>
                  <a:pt x="554" y="208"/>
                  <a:pt x="561" y="180"/>
                  <a:pt x="561" y="148"/>
                </a:cubicBezTo>
                <a:cubicBezTo>
                  <a:pt x="561" y="117"/>
                  <a:pt x="554" y="89"/>
                  <a:pt x="544" y="70"/>
                </a:cubicBezTo>
                <a:cubicBezTo>
                  <a:pt x="534" y="50"/>
                  <a:pt x="522" y="42"/>
                  <a:pt x="513" y="42"/>
                </a:cubicBezTo>
                <a:cubicBezTo>
                  <a:pt x="504" y="42"/>
                  <a:pt x="492" y="50"/>
                  <a:pt x="482" y="70"/>
                </a:cubicBezTo>
                <a:cubicBezTo>
                  <a:pt x="472" y="89"/>
                  <a:pt x="465" y="117"/>
                  <a:pt x="465" y="148"/>
                </a:cubicBezTo>
                <a:cubicBezTo>
                  <a:pt x="465" y="180"/>
                  <a:pt x="472" y="208"/>
                  <a:pt x="482" y="227"/>
                </a:cubicBezTo>
                <a:cubicBezTo>
                  <a:pt x="492" y="247"/>
                  <a:pt x="504" y="255"/>
                  <a:pt x="513" y="255"/>
                </a:cubicBezTo>
                <a:close/>
                <a:moveTo>
                  <a:pt x="466" y="254"/>
                </a:moveTo>
                <a:lnTo>
                  <a:pt x="464" y="251"/>
                </a:lnTo>
                <a:cubicBezTo>
                  <a:pt x="447" y="226"/>
                  <a:pt x="437" y="189"/>
                  <a:pt x="437" y="148"/>
                </a:cubicBezTo>
                <a:lnTo>
                  <a:pt x="438" y="132"/>
                </a:lnTo>
                <a:lnTo>
                  <a:pt x="119" y="132"/>
                </a:lnTo>
                <a:lnTo>
                  <a:pt x="119" y="133"/>
                </a:lnTo>
                <a:cubicBezTo>
                  <a:pt x="112" y="173"/>
                  <a:pt x="119" y="222"/>
                  <a:pt x="149" y="251"/>
                </a:cubicBezTo>
                <a:lnTo>
                  <a:pt x="153" y="254"/>
                </a:lnTo>
                <a:lnTo>
                  <a:pt x="466" y="254"/>
                </a:lnTo>
                <a:close/>
                <a:moveTo>
                  <a:pt x="535" y="166"/>
                </a:moveTo>
                <a:cubicBezTo>
                  <a:pt x="528" y="165"/>
                  <a:pt x="523" y="160"/>
                  <a:pt x="522" y="153"/>
                </a:cubicBezTo>
                <a:cubicBezTo>
                  <a:pt x="521" y="139"/>
                  <a:pt x="519" y="128"/>
                  <a:pt x="515" y="119"/>
                </a:cubicBezTo>
                <a:cubicBezTo>
                  <a:pt x="512" y="110"/>
                  <a:pt x="507" y="102"/>
                  <a:pt x="502" y="96"/>
                </a:cubicBezTo>
                <a:cubicBezTo>
                  <a:pt x="496" y="91"/>
                  <a:pt x="497" y="82"/>
                  <a:pt x="503" y="77"/>
                </a:cubicBezTo>
                <a:cubicBezTo>
                  <a:pt x="508" y="72"/>
                  <a:pt x="517" y="72"/>
                  <a:pt x="522" y="78"/>
                </a:cubicBezTo>
                <a:cubicBezTo>
                  <a:pt x="538" y="95"/>
                  <a:pt x="547" y="119"/>
                  <a:pt x="550" y="151"/>
                </a:cubicBezTo>
                <a:cubicBezTo>
                  <a:pt x="550" y="158"/>
                  <a:pt x="544" y="165"/>
                  <a:pt x="537" y="165"/>
                </a:cubicBezTo>
                <a:cubicBezTo>
                  <a:pt x="536" y="166"/>
                  <a:pt x="536" y="166"/>
                  <a:pt x="535" y="166"/>
                </a:cubicBezTo>
                <a:close/>
                <a:moveTo>
                  <a:pt x="441" y="104"/>
                </a:moveTo>
                <a:lnTo>
                  <a:pt x="443" y="96"/>
                </a:lnTo>
                <a:cubicBezTo>
                  <a:pt x="448" y="78"/>
                  <a:pt x="454" y="60"/>
                  <a:pt x="464" y="44"/>
                </a:cubicBezTo>
                <a:cubicBezTo>
                  <a:pt x="467" y="39"/>
                  <a:pt x="471" y="34"/>
                  <a:pt x="476" y="29"/>
                </a:cubicBezTo>
                <a:lnTo>
                  <a:pt x="478" y="28"/>
                </a:lnTo>
                <a:lnTo>
                  <a:pt x="149" y="28"/>
                </a:lnTo>
                <a:cubicBezTo>
                  <a:pt x="121" y="29"/>
                  <a:pt x="104" y="36"/>
                  <a:pt x="94" y="47"/>
                </a:cubicBezTo>
                <a:cubicBezTo>
                  <a:pt x="85" y="58"/>
                  <a:pt x="80" y="75"/>
                  <a:pt x="80" y="104"/>
                </a:cubicBezTo>
                <a:lnTo>
                  <a:pt x="441" y="104"/>
                </a:lnTo>
                <a:close/>
                <a:moveTo>
                  <a:pt x="610" y="91"/>
                </a:moveTo>
                <a:cubicBezTo>
                  <a:pt x="605" y="59"/>
                  <a:pt x="590" y="44"/>
                  <a:pt x="576" y="36"/>
                </a:cubicBezTo>
                <a:cubicBezTo>
                  <a:pt x="568" y="32"/>
                  <a:pt x="561" y="30"/>
                  <a:pt x="554" y="29"/>
                </a:cubicBezTo>
                <a:lnTo>
                  <a:pt x="547" y="28"/>
                </a:lnTo>
                <a:lnTo>
                  <a:pt x="551" y="31"/>
                </a:lnTo>
                <a:cubicBezTo>
                  <a:pt x="561" y="42"/>
                  <a:pt x="570" y="57"/>
                  <a:pt x="577" y="75"/>
                </a:cubicBezTo>
                <a:lnTo>
                  <a:pt x="581" y="91"/>
                </a:lnTo>
                <a:lnTo>
                  <a:pt x="610" y="91"/>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1" name="Freeform 17">
            <a:extLst>
              <a:ext uri="{FF2B5EF4-FFF2-40B4-BE49-F238E27FC236}">
                <a16:creationId xmlns:a16="http://schemas.microsoft.com/office/drawing/2014/main" id="{6A3E5C33-DD89-46A8-B4C9-380644B61812}"/>
              </a:ext>
            </a:extLst>
          </p:cNvPr>
          <p:cNvSpPr>
            <a:spLocks noEditPoints="1"/>
          </p:cNvSpPr>
          <p:nvPr/>
        </p:nvSpPr>
        <p:spPr bwMode="auto">
          <a:xfrm>
            <a:off x="1093788" y="4637088"/>
            <a:ext cx="58738" cy="88900"/>
          </a:xfrm>
          <a:custGeom>
            <a:avLst/>
            <a:gdLst>
              <a:gd name="T0" fmla="*/ 63 w 154"/>
              <a:gd name="T1" fmla="*/ 235 h 235"/>
              <a:gd name="T2" fmla="*/ 53 w 154"/>
              <a:gd name="T3" fmla="*/ 227 h 235"/>
              <a:gd name="T4" fmla="*/ 1 w 154"/>
              <a:gd name="T5" fmla="*/ 37 h 235"/>
              <a:gd name="T6" fmla="*/ 2 w 154"/>
              <a:gd name="T7" fmla="*/ 29 h 235"/>
              <a:gd name="T8" fmla="*/ 9 w 154"/>
              <a:gd name="T9" fmla="*/ 23 h 235"/>
              <a:gd name="T10" fmla="*/ 88 w 154"/>
              <a:gd name="T11" fmla="*/ 2 h 235"/>
              <a:gd name="T12" fmla="*/ 102 w 154"/>
              <a:gd name="T13" fmla="*/ 10 h 235"/>
              <a:gd name="T14" fmla="*/ 153 w 154"/>
              <a:gd name="T15" fmla="*/ 200 h 235"/>
              <a:gd name="T16" fmla="*/ 152 w 154"/>
              <a:gd name="T17" fmla="*/ 209 h 235"/>
              <a:gd name="T18" fmla="*/ 145 w 154"/>
              <a:gd name="T19" fmla="*/ 214 h 235"/>
              <a:gd name="T20" fmla="*/ 66 w 154"/>
              <a:gd name="T21" fmla="*/ 235 h 235"/>
              <a:gd name="T22" fmla="*/ 63 w 154"/>
              <a:gd name="T23" fmla="*/ 235 h 235"/>
              <a:gd name="T24" fmla="*/ 25 w 154"/>
              <a:gd name="T25" fmla="*/ 42 h 235"/>
              <a:gd name="T26" fmla="*/ 71 w 154"/>
              <a:gd name="T27" fmla="*/ 211 h 235"/>
              <a:gd name="T28" fmla="*/ 129 w 154"/>
              <a:gd name="T29" fmla="*/ 195 h 235"/>
              <a:gd name="T30" fmla="*/ 83 w 154"/>
              <a:gd name="T31" fmla="*/ 26 h 235"/>
              <a:gd name="T32" fmla="*/ 25 w 154"/>
              <a:gd name="T33" fmla="*/ 42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235">
                <a:moveTo>
                  <a:pt x="63" y="235"/>
                </a:moveTo>
                <a:cubicBezTo>
                  <a:pt x="58" y="235"/>
                  <a:pt x="54" y="232"/>
                  <a:pt x="53" y="227"/>
                </a:cubicBezTo>
                <a:lnTo>
                  <a:pt x="1" y="37"/>
                </a:lnTo>
                <a:cubicBezTo>
                  <a:pt x="0" y="34"/>
                  <a:pt x="1" y="31"/>
                  <a:pt x="2" y="29"/>
                </a:cubicBezTo>
                <a:cubicBezTo>
                  <a:pt x="4" y="26"/>
                  <a:pt x="6" y="24"/>
                  <a:pt x="9" y="23"/>
                </a:cubicBezTo>
                <a:lnTo>
                  <a:pt x="88" y="2"/>
                </a:lnTo>
                <a:cubicBezTo>
                  <a:pt x="94" y="0"/>
                  <a:pt x="100" y="4"/>
                  <a:pt x="102" y="10"/>
                </a:cubicBezTo>
                <a:lnTo>
                  <a:pt x="153" y="200"/>
                </a:lnTo>
                <a:cubicBezTo>
                  <a:pt x="154" y="203"/>
                  <a:pt x="154" y="206"/>
                  <a:pt x="152" y="209"/>
                </a:cubicBezTo>
                <a:cubicBezTo>
                  <a:pt x="151" y="211"/>
                  <a:pt x="148" y="213"/>
                  <a:pt x="145" y="214"/>
                </a:cubicBezTo>
                <a:lnTo>
                  <a:pt x="66" y="235"/>
                </a:lnTo>
                <a:cubicBezTo>
                  <a:pt x="65" y="235"/>
                  <a:pt x="64" y="235"/>
                  <a:pt x="63" y="235"/>
                </a:cubicBezTo>
                <a:close/>
                <a:moveTo>
                  <a:pt x="25" y="42"/>
                </a:moveTo>
                <a:lnTo>
                  <a:pt x="71" y="211"/>
                </a:lnTo>
                <a:lnTo>
                  <a:pt x="129" y="195"/>
                </a:lnTo>
                <a:lnTo>
                  <a:pt x="83" y="26"/>
                </a:lnTo>
                <a:lnTo>
                  <a:pt x="25" y="42"/>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2" name="Freeform 18">
            <a:extLst>
              <a:ext uri="{FF2B5EF4-FFF2-40B4-BE49-F238E27FC236}">
                <a16:creationId xmlns:a16="http://schemas.microsoft.com/office/drawing/2014/main" id="{4D5512A6-D48E-42ED-A533-925431749C2C}"/>
              </a:ext>
            </a:extLst>
          </p:cNvPr>
          <p:cNvSpPr>
            <a:spLocks noEditPoints="1"/>
          </p:cNvSpPr>
          <p:nvPr/>
        </p:nvSpPr>
        <p:spPr bwMode="auto">
          <a:xfrm>
            <a:off x="998538" y="4646613"/>
            <a:ext cx="120650" cy="74613"/>
          </a:xfrm>
          <a:custGeom>
            <a:avLst/>
            <a:gdLst>
              <a:gd name="T0" fmla="*/ 276 w 320"/>
              <a:gd name="T1" fmla="*/ 197 h 197"/>
              <a:gd name="T2" fmla="*/ 239 w 320"/>
              <a:gd name="T3" fmla="*/ 186 h 197"/>
              <a:gd name="T4" fmla="*/ 132 w 320"/>
              <a:gd name="T5" fmla="*/ 115 h 197"/>
              <a:gd name="T6" fmla="*/ 97 w 320"/>
              <a:gd name="T7" fmla="*/ 114 h 197"/>
              <a:gd name="T8" fmla="*/ 56 w 320"/>
              <a:gd name="T9" fmla="*/ 141 h 197"/>
              <a:gd name="T10" fmla="*/ 28 w 320"/>
              <a:gd name="T11" fmla="*/ 145 h 197"/>
              <a:gd name="T12" fmla="*/ 6 w 320"/>
              <a:gd name="T13" fmla="*/ 126 h 197"/>
              <a:gd name="T14" fmla="*/ 14 w 320"/>
              <a:gd name="T15" fmla="*/ 86 h 197"/>
              <a:gd name="T16" fmla="*/ 84 w 320"/>
              <a:gd name="T17" fmla="*/ 22 h 197"/>
              <a:gd name="T18" fmla="*/ 151 w 320"/>
              <a:gd name="T19" fmla="*/ 7 h 197"/>
              <a:gd name="T20" fmla="*/ 205 w 320"/>
              <a:gd name="T21" fmla="*/ 23 h 197"/>
              <a:gd name="T22" fmla="*/ 242 w 320"/>
              <a:gd name="T23" fmla="*/ 24 h 197"/>
              <a:gd name="T24" fmla="*/ 264 w 320"/>
              <a:gd name="T25" fmla="*/ 18 h 197"/>
              <a:gd name="T26" fmla="*/ 273 w 320"/>
              <a:gd name="T27" fmla="*/ 19 h 197"/>
              <a:gd name="T28" fmla="*/ 278 w 320"/>
              <a:gd name="T29" fmla="*/ 25 h 197"/>
              <a:gd name="T30" fmla="*/ 319 w 320"/>
              <a:gd name="T31" fmla="*/ 176 h 197"/>
              <a:gd name="T32" fmla="*/ 312 w 320"/>
              <a:gd name="T33" fmla="*/ 189 h 197"/>
              <a:gd name="T34" fmla="*/ 297 w 320"/>
              <a:gd name="T35" fmla="*/ 194 h 197"/>
              <a:gd name="T36" fmla="*/ 276 w 320"/>
              <a:gd name="T37" fmla="*/ 197 h 197"/>
              <a:gd name="T38" fmla="*/ 114 w 320"/>
              <a:gd name="T39" fmla="*/ 87 h 197"/>
              <a:gd name="T40" fmla="*/ 144 w 320"/>
              <a:gd name="T41" fmla="*/ 96 h 197"/>
              <a:gd name="T42" fmla="*/ 251 w 320"/>
              <a:gd name="T43" fmla="*/ 167 h 197"/>
              <a:gd name="T44" fmla="*/ 290 w 320"/>
              <a:gd name="T45" fmla="*/ 173 h 197"/>
              <a:gd name="T46" fmla="*/ 295 w 320"/>
              <a:gd name="T47" fmla="*/ 171 h 197"/>
              <a:gd name="T48" fmla="*/ 260 w 320"/>
              <a:gd name="T49" fmla="*/ 42 h 197"/>
              <a:gd name="T50" fmla="*/ 248 w 320"/>
              <a:gd name="T51" fmla="*/ 45 h 197"/>
              <a:gd name="T52" fmla="*/ 198 w 320"/>
              <a:gd name="T53" fmla="*/ 44 h 197"/>
              <a:gd name="T54" fmla="*/ 145 w 320"/>
              <a:gd name="T55" fmla="*/ 28 h 197"/>
              <a:gd name="T56" fmla="*/ 99 w 320"/>
              <a:gd name="T57" fmla="*/ 38 h 197"/>
              <a:gd name="T58" fmla="*/ 29 w 320"/>
              <a:gd name="T59" fmla="*/ 103 h 197"/>
              <a:gd name="T60" fmla="*/ 26 w 320"/>
              <a:gd name="T61" fmla="*/ 117 h 197"/>
              <a:gd name="T62" fmla="*/ 34 w 320"/>
              <a:gd name="T63" fmla="*/ 123 h 197"/>
              <a:gd name="T64" fmla="*/ 44 w 320"/>
              <a:gd name="T65" fmla="*/ 122 h 197"/>
              <a:gd name="T66" fmla="*/ 85 w 320"/>
              <a:gd name="T67" fmla="*/ 96 h 197"/>
              <a:gd name="T68" fmla="*/ 114 w 320"/>
              <a:gd name="T69" fmla="*/ 8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20" h="197">
                <a:moveTo>
                  <a:pt x="276" y="197"/>
                </a:moveTo>
                <a:cubicBezTo>
                  <a:pt x="263" y="197"/>
                  <a:pt x="250" y="193"/>
                  <a:pt x="239" y="186"/>
                </a:cubicBezTo>
                <a:lnTo>
                  <a:pt x="132" y="115"/>
                </a:lnTo>
                <a:cubicBezTo>
                  <a:pt x="121" y="108"/>
                  <a:pt x="107" y="108"/>
                  <a:pt x="97" y="114"/>
                </a:cubicBezTo>
                <a:lnTo>
                  <a:pt x="56" y="141"/>
                </a:lnTo>
                <a:cubicBezTo>
                  <a:pt x="47" y="146"/>
                  <a:pt x="37" y="147"/>
                  <a:pt x="28" y="145"/>
                </a:cubicBezTo>
                <a:cubicBezTo>
                  <a:pt x="18" y="142"/>
                  <a:pt x="10" y="135"/>
                  <a:pt x="6" y="126"/>
                </a:cubicBezTo>
                <a:cubicBezTo>
                  <a:pt x="0" y="112"/>
                  <a:pt x="3" y="97"/>
                  <a:pt x="14" y="86"/>
                </a:cubicBezTo>
                <a:lnTo>
                  <a:pt x="84" y="22"/>
                </a:lnTo>
                <a:cubicBezTo>
                  <a:pt x="102" y="6"/>
                  <a:pt x="128" y="0"/>
                  <a:pt x="151" y="7"/>
                </a:cubicBezTo>
                <a:lnTo>
                  <a:pt x="205" y="23"/>
                </a:lnTo>
                <a:cubicBezTo>
                  <a:pt x="217" y="27"/>
                  <a:pt x="230" y="27"/>
                  <a:pt x="242" y="24"/>
                </a:cubicBezTo>
                <a:lnTo>
                  <a:pt x="264" y="18"/>
                </a:lnTo>
                <a:cubicBezTo>
                  <a:pt x="267" y="17"/>
                  <a:pt x="270" y="17"/>
                  <a:pt x="273" y="19"/>
                </a:cubicBezTo>
                <a:cubicBezTo>
                  <a:pt x="275" y="20"/>
                  <a:pt x="277" y="22"/>
                  <a:pt x="278" y="25"/>
                </a:cubicBezTo>
                <a:lnTo>
                  <a:pt x="319" y="176"/>
                </a:lnTo>
                <a:cubicBezTo>
                  <a:pt x="320" y="182"/>
                  <a:pt x="317" y="187"/>
                  <a:pt x="312" y="189"/>
                </a:cubicBezTo>
                <a:lnTo>
                  <a:pt x="297" y="194"/>
                </a:lnTo>
                <a:cubicBezTo>
                  <a:pt x="290" y="196"/>
                  <a:pt x="283" y="197"/>
                  <a:pt x="276" y="197"/>
                </a:cubicBezTo>
                <a:close/>
                <a:moveTo>
                  <a:pt x="114" y="87"/>
                </a:moveTo>
                <a:cubicBezTo>
                  <a:pt x="124" y="87"/>
                  <a:pt x="135" y="90"/>
                  <a:pt x="144" y="96"/>
                </a:cubicBezTo>
                <a:lnTo>
                  <a:pt x="251" y="167"/>
                </a:lnTo>
                <a:cubicBezTo>
                  <a:pt x="262" y="175"/>
                  <a:pt x="277" y="177"/>
                  <a:pt x="290" y="173"/>
                </a:cubicBezTo>
                <a:lnTo>
                  <a:pt x="295" y="171"/>
                </a:lnTo>
                <a:lnTo>
                  <a:pt x="260" y="42"/>
                </a:lnTo>
                <a:lnTo>
                  <a:pt x="248" y="45"/>
                </a:lnTo>
                <a:cubicBezTo>
                  <a:pt x="232" y="50"/>
                  <a:pt x="215" y="49"/>
                  <a:pt x="198" y="44"/>
                </a:cubicBezTo>
                <a:lnTo>
                  <a:pt x="145" y="28"/>
                </a:lnTo>
                <a:cubicBezTo>
                  <a:pt x="129" y="23"/>
                  <a:pt x="111" y="27"/>
                  <a:pt x="99" y="38"/>
                </a:cubicBezTo>
                <a:lnTo>
                  <a:pt x="29" y="103"/>
                </a:lnTo>
                <a:cubicBezTo>
                  <a:pt x="25" y="106"/>
                  <a:pt x="24" y="112"/>
                  <a:pt x="26" y="117"/>
                </a:cubicBezTo>
                <a:cubicBezTo>
                  <a:pt x="28" y="120"/>
                  <a:pt x="30" y="122"/>
                  <a:pt x="34" y="123"/>
                </a:cubicBezTo>
                <a:cubicBezTo>
                  <a:pt x="37" y="124"/>
                  <a:pt x="41" y="124"/>
                  <a:pt x="44" y="122"/>
                </a:cubicBezTo>
                <a:lnTo>
                  <a:pt x="85" y="96"/>
                </a:lnTo>
                <a:cubicBezTo>
                  <a:pt x="94" y="90"/>
                  <a:pt x="104" y="87"/>
                  <a:pt x="114" y="8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3" name="Freeform 19">
            <a:extLst>
              <a:ext uri="{FF2B5EF4-FFF2-40B4-BE49-F238E27FC236}">
                <a16:creationId xmlns:a16="http://schemas.microsoft.com/office/drawing/2014/main" id="{63962BFE-8B18-4C1D-94AD-038AF306BD8D}"/>
              </a:ext>
            </a:extLst>
          </p:cNvPr>
          <p:cNvSpPr>
            <a:spLocks/>
          </p:cNvSpPr>
          <p:nvPr/>
        </p:nvSpPr>
        <p:spPr bwMode="auto">
          <a:xfrm>
            <a:off x="933450" y="4645025"/>
            <a:ext cx="109538" cy="80963"/>
          </a:xfrm>
          <a:custGeom>
            <a:avLst/>
            <a:gdLst>
              <a:gd name="T0" fmla="*/ 62 w 289"/>
              <a:gd name="T1" fmla="*/ 215 h 215"/>
              <a:gd name="T2" fmla="*/ 58 w 289"/>
              <a:gd name="T3" fmla="*/ 214 h 215"/>
              <a:gd name="T4" fmla="*/ 8 w 289"/>
              <a:gd name="T5" fmla="*/ 190 h 215"/>
              <a:gd name="T6" fmla="*/ 2 w 289"/>
              <a:gd name="T7" fmla="*/ 176 h 215"/>
              <a:gd name="T8" fmla="*/ 58 w 289"/>
              <a:gd name="T9" fmla="*/ 37 h 215"/>
              <a:gd name="T10" fmla="*/ 70 w 289"/>
              <a:gd name="T11" fmla="*/ 30 h 215"/>
              <a:gd name="T12" fmla="*/ 108 w 289"/>
              <a:gd name="T13" fmla="*/ 36 h 215"/>
              <a:gd name="T14" fmla="*/ 137 w 289"/>
              <a:gd name="T15" fmla="*/ 33 h 215"/>
              <a:gd name="T16" fmla="*/ 216 w 289"/>
              <a:gd name="T17" fmla="*/ 4 h 215"/>
              <a:gd name="T18" fmla="*/ 250 w 289"/>
              <a:gd name="T19" fmla="*/ 5 h 215"/>
              <a:gd name="T20" fmla="*/ 280 w 289"/>
              <a:gd name="T21" fmla="*/ 17 h 215"/>
              <a:gd name="T22" fmla="*/ 286 w 289"/>
              <a:gd name="T23" fmla="*/ 31 h 215"/>
              <a:gd name="T24" fmla="*/ 272 w 289"/>
              <a:gd name="T25" fmla="*/ 37 h 215"/>
              <a:gd name="T26" fmla="*/ 242 w 289"/>
              <a:gd name="T27" fmla="*/ 25 h 215"/>
              <a:gd name="T28" fmla="*/ 224 w 289"/>
              <a:gd name="T29" fmla="*/ 25 h 215"/>
              <a:gd name="T30" fmla="*/ 144 w 289"/>
              <a:gd name="T31" fmla="*/ 54 h 215"/>
              <a:gd name="T32" fmla="*/ 105 w 289"/>
              <a:gd name="T33" fmla="*/ 58 h 215"/>
              <a:gd name="T34" fmla="*/ 75 w 289"/>
              <a:gd name="T35" fmla="*/ 53 h 215"/>
              <a:gd name="T36" fmla="*/ 27 w 289"/>
              <a:gd name="T37" fmla="*/ 175 h 215"/>
              <a:gd name="T38" fmla="*/ 67 w 289"/>
              <a:gd name="T39" fmla="*/ 194 h 215"/>
              <a:gd name="T40" fmla="*/ 72 w 289"/>
              <a:gd name="T41" fmla="*/ 208 h 215"/>
              <a:gd name="T42" fmla="*/ 62 w 289"/>
              <a:gd name="T43"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9" h="215">
                <a:moveTo>
                  <a:pt x="62" y="215"/>
                </a:moveTo>
                <a:cubicBezTo>
                  <a:pt x="61" y="215"/>
                  <a:pt x="59" y="214"/>
                  <a:pt x="58" y="214"/>
                </a:cubicBezTo>
                <a:lnTo>
                  <a:pt x="8" y="190"/>
                </a:lnTo>
                <a:cubicBezTo>
                  <a:pt x="2" y="188"/>
                  <a:pt x="0" y="182"/>
                  <a:pt x="2" y="176"/>
                </a:cubicBezTo>
                <a:lnTo>
                  <a:pt x="58" y="37"/>
                </a:lnTo>
                <a:cubicBezTo>
                  <a:pt x="60" y="32"/>
                  <a:pt x="65" y="29"/>
                  <a:pt x="70" y="30"/>
                </a:cubicBezTo>
                <a:lnTo>
                  <a:pt x="108" y="36"/>
                </a:lnTo>
                <a:cubicBezTo>
                  <a:pt x="118" y="37"/>
                  <a:pt x="127" y="36"/>
                  <a:pt x="137" y="33"/>
                </a:cubicBezTo>
                <a:lnTo>
                  <a:pt x="216" y="4"/>
                </a:lnTo>
                <a:cubicBezTo>
                  <a:pt x="227" y="0"/>
                  <a:pt x="239" y="0"/>
                  <a:pt x="250" y="5"/>
                </a:cubicBezTo>
                <a:lnTo>
                  <a:pt x="280" y="17"/>
                </a:lnTo>
                <a:cubicBezTo>
                  <a:pt x="286" y="19"/>
                  <a:pt x="289" y="25"/>
                  <a:pt x="286" y="31"/>
                </a:cubicBezTo>
                <a:cubicBezTo>
                  <a:pt x="284" y="37"/>
                  <a:pt x="278" y="40"/>
                  <a:pt x="272" y="37"/>
                </a:cubicBezTo>
                <a:lnTo>
                  <a:pt x="242" y="25"/>
                </a:lnTo>
                <a:cubicBezTo>
                  <a:pt x="236" y="23"/>
                  <a:pt x="229" y="23"/>
                  <a:pt x="224" y="25"/>
                </a:cubicBezTo>
                <a:lnTo>
                  <a:pt x="144" y="54"/>
                </a:lnTo>
                <a:cubicBezTo>
                  <a:pt x="132" y="58"/>
                  <a:pt x="118" y="60"/>
                  <a:pt x="105" y="58"/>
                </a:cubicBezTo>
                <a:lnTo>
                  <a:pt x="75" y="53"/>
                </a:lnTo>
                <a:lnTo>
                  <a:pt x="27" y="175"/>
                </a:lnTo>
                <a:lnTo>
                  <a:pt x="67" y="194"/>
                </a:lnTo>
                <a:cubicBezTo>
                  <a:pt x="73" y="196"/>
                  <a:pt x="75" y="203"/>
                  <a:pt x="72" y="208"/>
                </a:cubicBezTo>
                <a:cubicBezTo>
                  <a:pt x="71" y="212"/>
                  <a:pt x="67" y="215"/>
                  <a:pt x="62" y="215"/>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4" name="Freeform 20">
            <a:extLst>
              <a:ext uri="{FF2B5EF4-FFF2-40B4-BE49-F238E27FC236}">
                <a16:creationId xmlns:a16="http://schemas.microsoft.com/office/drawing/2014/main" id="{86704017-9FEA-4431-B2E8-C004B55BF916}"/>
              </a:ext>
            </a:extLst>
          </p:cNvPr>
          <p:cNvSpPr>
            <a:spLocks noEditPoints="1"/>
          </p:cNvSpPr>
          <p:nvPr/>
        </p:nvSpPr>
        <p:spPr bwMode="auto">
          <a:xfrm>
            <a:off x="947738" y="4710113"/>
            <a:ext cx="33338" cy="31750"/>
          </a:xfrm>
          <a:custGeom>
            <a:avLst/>
            <a:gdLst>
              <a:gd name="T0" fmla="*/ 38 w 89"/>
              <a:gd name="T1" fmla="*/ 86 h 86"/>
              <a:gd name="T2" fmla="*/ 19 w 89"/>
              <a:gd name="T3" fmla="*/ 80 h 86"/>
              <a:gd name="T4" fmla="*/ 11 w 89"/>
              <a:gd name="T5" fmla="*/ 34 h 86"/>
              <a:gd name="T6" fmla="*/ 25 w 89"/>
              <a:gd name="T7" fmla="*/ 15 h 86"/>
              <a:gd name="T8" fmla="*/ 46 w 89"/>
              <a:gd name="T9" fmla="*/ 1 h 86"/>
              <a:gd name="T10" fmla="*/ 71 w 89"/>
              <a:gd name="T11" fmla="*/ 7 h 86"/>
              <a:gd name="T12" fmla="*/ 79 w 89"/>
              <a:gd name="T13" fmla="*/ 53 h 86"/>
              <a:gd name="T14" fmla="*/ 65 w 89"/>
              <a:gd name="T15" fmla="*/ 72 h 86"/>
              <a:gd name="T16" fmla="*/ 43 w 89"/>
              <a:gd name="T17" fmla="*/ 86 h 86"/>
              <a:gd name="T18" fmla="*/ 38 w 89"/>
              <a:gd name="T19" fmla="*/ 86 h 86"/>
              <a:gd name="T20" fmla="*/ 52 w 89"/>
              <a:gd name="T21" fmla="*/ 23 h 86"/>
              <a:gd name="T22" fmla="*/ 50 w 89"/>
              <a:gd name="T23" fmla="*/ 23 h 86"/>
              <a:gd name="T24" fmla="*/ 43 w 89"/>
              <a:gd name="T25" fmla="*/ 27 h 86"/>
              <a:gd name="T26" fmla="*/ 29 w 89"/>
              <a:gd name="T27" fmla="*/ 47 h 86"/>
              <a:gd name="T28" fmla="*/ 31 w 89"/>
              <a:gd name="T29" fmla="*/ 62 h 86"/>
              <a:gd name="T30" fmla="*/ 40 w 89"/>
              <a:gd name="T31" fmla="*/ 64 h 86"/>
              <a:gd name="T32" fmla="*/ 47 w 89"/>
              <a:gd name="T33" fmla="*/ 60 h 86"/>
              <a:gd name="T34" fmla="*/ 61 w 89"/>
              <a:gd name="T35" fmla="*/ 40 h 86"/>
              <a:gd name="T36" fmla="*/ 58 w 89"/>
              <a:gd name="T37" fmla="*/ 25 h 86"/>
              <a:gd name="T38" fmla="*/ 52 w 89"/>
              <a:gd name="T39" fmla="*/ 2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 h="86">
                <a:moveTo>
                  <a:pt x="38" y="86"/>
                </a:moveTo>
                <a:cubicBezTo>
                  <a:pt x="31" y="86"/>
                  <a:pt x="24" y="84"/>
                  <a:pt x="19" y="80"/>
                </a:cubicBezTo>
                <a:cubicBezTo>
                  <a:pt x="4" y="70"/>
                  <a:pt x="0" y="49"/>
                  <a:pt x="11" y="34"/>
                </a:cubicBezTo>
                <a:lnTo>
                  <a:pt x="25" y="15"/>
                </a:lnTo>
                <a:cubicBezTo>
                  <a:pt x="30" y="7"/>
                  <a:pt x="37" y="3"/>
                  <a:pt x="46" y="1"/>
                </a:cubicBezTo>
                <a:cubicBezTo>
                  <a:pt x="55" y="0"/>
                  <a:pt x="64" y="2"/>
                  <a:pt x="71" y="7"/>
                </a:cubicBezTo>
                <a:cubicBezTo>
                  <a:pt x="86" y="17"/>
                  <a:pt x="89" y="38"/>
                  <a:pt x="79" y="53"/>
                </a:cubicBezTo>
                <a:lnTo>
                  <a:pt x="65" y="72"/>
                </a:lnTo>
                <a:cubicBezTo>
                  <a:pt x="60" y="80"/>
                  <a:pt x="52" y="84"/>
                  <a:pt x="43" y="86"/>
                </a:cubicBezTo>
                <a:cubicBezTo>
                  <a:pt x="41" y="86"/>
                  <a:pt x="39" y="86"/>
                  <a:pt x="38" y="86"/>
                </a:cubicBezTo>
                <a:close/>
                <a:moveTo>
                  <a:pt x="52" y="23"/>
                </a:moveTo>
                <a:cubicBezTo>
                  <a:pt x="51" y="23"/>
                  <a:pt x="50" y="23"/>
                  <a:pt x="50" y="23"/>
                </a:cubicBezTo>
                <a:cubicBezTo>
                  <a:pt x="47" y="23"/>
                  <a:pt x="44" y="25"/>
                  <a:pt x="43" y="27"/>
                </a:cubicBezTo>
                <a:lnTo>
                  <a:pt x="29" y="47"/>
                </a:lnTo>
                <a:cubicBezTo>
                  <a:pt x="25" y="52"/>
                  <a:pt x="26" y="59"/>
                  <a:pt x="31" y="62"/>
                </a:cubicBezTo>
                <a:cubicBezTo>
                  <a:pt x="34" y="64"/>
                  <a:pt x="37" y="65"/>
                  <a:pt x="40" y="64"/>
                </a:cubicBezTo>
                <a:cubicBezTo>
                  <a:pt x="42" y="64"/>
                  <a:pt x="45" y="62"/>
                  <a:pt x="47" y="60"/>
                </a:cubicBezTo>
                <a:lnTo>
                  <a:pt x="61" y="40"/>
                </a:lnTo>
                <a:cubicBezTo>
                  <a:pt x="64" y="35"/>
                  <a:pt x="63" y="28"/>
                  <a:pt x="58" y="25"/>
                </a:cubicBezTo>
                <a:cubicBezTo>
                  <a:pt x="56" y="23"/>
                  <a:pt x="54" y="23"/>
                  <a:pt x="52"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5" name="Freeform 21">
            <a:extLst>
              <a:ext uri="{FF2B5EF4-FFF2-40B4-BE49-F238E27FC236}">
                <a16:creationId xmlns:a16="http://schemas.microsoft.com/office/drawing/2014/main" id="{F0F14473-7D58-4B7F-A76A-5CE578D78D8B}"/>
              </a:ext>
            </a:extLst>
          </p:cNvPr>
          <p:cNvSpPr>
            <a:spLocks noEditPoints="1"/>
          </p:cNvSpPr>
          <p:nvPr/>
        </p:nvSpPr>
        <p:spPr bwMode="auto">
          <a:xfrm>
            <a:off x="958850" y="4705350"/>
            <a:ext cx="46038" cy="50800"/>
          </a:xfrm>
          <a:custGeom>
            <a:avLst/>
            <a:gdLst>
              <a:gd name="T0" fmla="*/ 39 w 119"/>
              <a:gd name="T1" fmla="*/ 131 h 131"/>
              <a:gd name="T2" fmla="*/ 19 w 119"/>
              <a:gd name="T3" fmla="*/ 125 h 131"/>
              <a:gd name="T4" fmla="*/ 11 w 119"/>
              <a:gd name="T5" fmla="*/ 78 h 131"/>
              <a:gd name="T6" fmla="*/ 53 w 119"/>
              <a:gd name="T7" fmla="*/ 19 h 131"/>
              <a:gd name="T8" fmla="*/ 100 w 119"/>
              <a:gd name="T9" fmla="*/ 11 h 131"/>
              <a:gd name="T10" fmla="*/ 108 w 119"/>
              <a:gd name="T11" fmla="*/ 58 h 131"/>
              <a:gd name="T12" fmla="*/ 66 w 119"/>
              <a:gd name="T13" fmla="*/ 117 h 131"/>
              <a:gd name="T14" fmla="*/ 39 w 119"/>
              <a:gd name="T15" fmla="*/ 131 h 131"/>
              <a:gd name="T16" fmla="*/ 81 w 119"/>
              <a:gd name="T17" fmla="*/ 26 h 131"/>
              <a:gd name="T18" fmla="*/ 71 w 119"/>
              <a:gd name="T19" fmla="*/ 31 h 131"/>
              <a:gd name="T20" fmla="*/ 29 w 119"/>
              <a:gd name="T21" fmla="*/ 91 h 131"/>
              <a:gd name="T22" fmla="*/ 32 w 119"/>
              <a:gd name="T23" fmla="*/ 107 h 131"/>
              <a:gd name="T24" fmla="*/ 48 w 119"/>
              <a:gd name="T25" fmla="*/ 104 h 131"/>
              <a:gd name="T26" fmla="*/ 90 w 119"/>
              <a:gd name="T27" fmla="*/ 45 h 131"/>
              <a:gd name="T28" fmla="*/ 88 w 119"/>
              <a:gd name="T29" fmla="*/ 28 h 131"/>
              <a:gd name="T30" fmla="*/ 81 w 119"/>
              <a:gd name="T31" fmla="*/ 26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31">
                <a:moveTo>
                  <a:pt x="39" y="131"/>
                </a:moveTo>
                <a:cubicBezTo>
                  <a:pt x="32" y="131"/>
                  <a:pt x="25" y="129"/>
                  <a:pt x="19" y="125"/>
                </a:cubicBezTo>
                <a:cubicBezTo>
                  <a:pt x="4" y="114"/>
                  <a:pt x="0" y="93"/>
                  <a:pt x="11" y="78"/>
                </a:cubicBezTo>
                <a:lnTo>
                  <a:pt x="53" y="19"/>
                </a:lnTo>
                <a:cubicBezTo>
                  <a:pt x="64" y="3"/>
                  <a:pt x="85" y="0"/>
                  <a:pt x="100" y="11"/>
                </a:cubicBezTo>
                <a:cubicBezTo>
                  <a:pt x="116" y="21"/>
                  <a:pt x="119" y="42"/>
                  <a:pt x="108" y="58"/>
                </a:cubicBezTo>
                <a:lnTo>
                  <a:pt x="66" y="117"/>
                </a:lnTo>
                <a:cubicBezTo>
                  <a:pt x="60" y="126"/>
                  <a:pt x="49" y="131"/>
                  <a:pt x="39" y="131"/>
                </a:cubicBezTo>
                <a:close/>
                <a:moveTo>
                  <a:pt x="81" y="26"/>
                </a:moveTo>
                <a:cubicBezTo>
                  <a:pt x="77" y="26"/>
                  <a:pt x="73" y="28"/>
                  <a:pt x="71" y="31"/>
                </a:cubicBezTo>
                <a:lnTo>
                  <a:pt x="29" y="91"/>
                </a:lnTo>
                <a:cubicBezTo>
                  <a:pt x="25" y="96"/>
                  <a:pt x="27" y="103"/>
                  <a:pt x="32" y="107"/>
                </a:cubicBezTo>
                <a:cubicBezTo>
                  <a:pt x="37" y="111"/>
                  <a:pt x="45" y="109"/>
                  <a:pt x="48" y="104"/>
                </a:cubicBezTo>
                <a:lnTo>
                  <a:pt x="90" y="45"/>
                </a:lnTo>
                <a:cubicBezTo>
                  <a:pt x="94" y="40"/>
                  <a:pt x="93" y="32"/>
                  <a:pt x="88" y="28"/>
                </a:cubicBezTo>
                <a:cubicBezTo>
                  <a:pt x="85" y="27"/>
                  <a:pt x="83" y="26"/>
                  <a:pt x="81" y="26"/>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6" name="Freeform 22">
            <a:extLst>
              <a:ext uri="{FF2B5EF4-FFF2-40B4-BE49-F238E27FC236}">
                <a16:creationId xmlns:a16="http://schemas.microsoft.com/office/drawing/2014/main" id="{85C3980A-37E5-4B31-A9AC-A498D9ECFE95}"/>
              </a:ext>
            </a:extLst>
          </p:cNvPr>
          <p:cNvSpPr>
            <a:spLocks noEditPoints="1"/>
          </p:cNvSpPr>
          <p:nvPr/>
        </p:nvSpPr>
        <p:spPr bwMode="auto">
          <a:xfrm>
            <a:off x="976313" y="4716463"/>
            <a:ext cx="39688" cy="44450"/>
          </a:xfrm>
          <a:custGeom>
            <a:avLst/>
            <a:gdLst>
              <a:gd name="T0" fmla="*/ 38 w 103"/>
              <a:gd name="T1" fmla="*/ 115 h 115"/>
              <a:gd name="T2" fmla="*/ 18 w 103"/>
              <a:gd name="T3" fmla="*/ 108 h 115"/>
              <a:gd name="T4" fmla="*/ 10 w 103"/>
              <a:gd name="T5" fmla="*/ 61 h 115"/>
              <a:gd name="T6" fmla="*/ 40 w 103"/>
              <a:gd name="T7" fmla="*/ 19 h 115"/>
              <a:gd name="T8" fmla="*/ 87 w 103"/>
              <a:gd name="T9" fmla="*/ 11 h 115"/>
              <a:gd name="T10" fmla="*/ 101 w 103"/>
              <a:gd name="T11" fmla="*/ 33 h 115"/>
              <a:gd name="T12" fmla="*/ 96 w 103"/>
              <a:gd name="T13" fmla="*/ 58 h 115"/>
              <a:gd name="T14" fmla="*/ 66 w 103"/>
              <a:gd name="T15" fmla="*/ 100 h 115"/>
              <a:gd name="T16" fmla="*/ 38 w 103"/>
              <a:gd name="T17" fmla="*/ 115 h 115"/>
              <a:gd name="T18" fmla="*/ 68 w 103"/>
              <a:gd name="T19" fmla="*/ 27 h 115"/>
              <a:gd name="T20" fmla="*/ 66 w 103"/>
              <a:gd name="T21" fmla="*/ 27 h 115"/>
              <a:gd name="T22" fmla="*/ 58 w 103"/>
              <a:gd name="T23" fmla="*/ 32 h 115"/>
              <a:gd name="T24" fmla="*/ 28 w 103"/>
              <a:gd name="T25" fmla="*/ 74 h 115"/>
              <a:gd name="T26" fmla="*/ 26 w 103"/>
              <a:gd name="T27" fmla="*/ 83 h 115"/>
              <a:gd name="T28" fmla="*/ 31 w 103"/>
              <a:gd name="T29" fmla="*/ 90 h 115"/>
              <a:gd name="T30" fmla="*/ 48 w 103"/>
              <a:gd name="T31" fmla="*/ 88 h 115"/>
              <a:gd name="T32" fmla="*/ 77 w 103"/>
              <a:gd name="T33" fmla="*/ 45 h 115"/>
              <a:gd name="T34" fmla="*/ 80 w 103"/>
              <a:gd name="T35" fmla="*/ 36 h 115"/>
              <a:gd name="T36" fmla="*/ 75 w 103"/>
              <a:gd name="T37" fmla="*/ 29 h 115"/>
              <a:gd name="T38" fmla="*/ 68 w 103"/>
              <a:gd name="T39" fmla="*/ 2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 h="115">
                <a:moveTo>
                  <a:pt x="38" y="115"/>
                </a:moveTo>
                <a:cubicBezTo>
                  <a:pt x="31" y="115"/>
                  <a:pt x="24" y="113"/>
                  <a:pt x="18" y="108"/>
                </a:cubicBezTo>
                <a:cubicBezTo>
                  <a:pt x="3" y="98"/>
                  <a:pt x="0" y="76"/>
                  <a:pt x="10" y="61"/>
                </a:cubicBezTo>
                <a:lnTo>
                  <a:pt x="40" y="19"/>
                </a:lnTo>
                <a:cubicBezTo>
                  <a:pt x="51" y="4"/>
                  <a:pt x="72" y="0"/>
                  <a:pt x="87" y="11"/>
                </a:cubicBezTo>
                <a:cubicBezTo>
                  <a:pt x="95" y="16"/>
                  <a:pt x="100" y="24"/>
                  <a:pt x="101" y="33"/>
                </a:cubicBezTo>
                <a:cubicBezTo>
                  <a:pt x="103" y="42"/>
                  <a:pt x="101" y="51"/>
                  <a:pt x="96" y="58"/>
                </a:cubicBezTo>
                <a:lnTo>
                  <a:pt x="66" y="100"/>
                </a:lnTo>
                <a:cubicBezTo>
                  <a:pt x="59" y="110"/>
                  <a:pt x="49" y="115"/>
                  <a:pt x="38" y="115"/>
                </a:cubicBezTo>
                <a:close/>
                <a:moveTo>
                  <a:pt x="68" y="27"/>
                </a:moveTo>
                <a:cubicBezTo>
                  <a:pt x="67" y="27"/>
                  <a:pt x="67" y="27"/>
                  <a:pt x="66" y="27"/>
                </a:cubicBezTo>
                <a:cubicBezTo>
                  <a:pt x="63" y="27"/>
                  <a:pt x="60" y="29"/>
                  <a:pt x="58" y="32"/>
                </a:cubicBezTo>
                <a:lnTo>
                  <a:pt x="28" y="74"/>
                </a:lnTo>
                <a:cubicBezTo>
                  <a:pt x="27" y="76"/>
                  <a:pt x="26" y="80"/>
                  <a:pt x="26" y="83"/>
                </a:cubicBezTo>
                <a:cubicBezTo>
                  <a:pt x="27" y="86"/>
                  <a:pt x="29" y="89"/>
                  <a:pt x="31" y="90"/>
                </a:cubicBezTo>
                <a:cubicBezTo>
                  <a:pt x="36" y="94"/>
                  <a:pt x="44" y="93"/>
                  <a:pt x="48" y="88"/>
                </a:cubicBezTo>
                <a:lnTo>
                  <a:pt x="77" y="45"/>
                </a:lnTo>
                <a:cubicBezTo>
                  <a:pt x="79" y="43"/>
                  <a:pt x="80" y="40"/>
                  <a:pt x="80" y="36"/>
                </a:cubicBezTo>
                <a:cubicBezTo>
                  <a:pt x="79" y="33"/>
                  <a:pt x="77" y="31"/>
                  <a:pt x="75" y="29"/>
                </a:cubicBezTo>
                <a:cubicBezTo>
                  <a:pt x="73" y="27"/>
                  <a:pt x="70" y="27"/>
                  <a:pt x="68" y="27"/>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7" name="Freeform 23">
            <a:extLst>
              <a:ext uri="{FF2B5EF4-FFF2-40B4-BE49-F238E27FC236}">
                <a16:creationId xmlns:a16="http://schemas.microsoft.com/office/drawing/2014/main" id="{BA9645E4-F9C7-459C-8C2D-1B2DF5E2E8AD}"/>
              </a:ext>
            </a:extLst>
          </p:cNvPr>
          <p:cNvSpPr>
            <a:spLocks noEditPoints="1"/>
          </p:cNvSpPr>
          <p:nvPr/>
        </p:nvSpPr>
        <p:spPr bwMode="auto">
          <a:xfrm>
            <a:off x="992188" y="4729163"/>
            <a:ext cx="38100" cy="39688"/>
          </a:xfrm>
          <a:custGeom>
            <a:avLst/>
            <a:gdLst>
              <a:gd name="T0" fmla="*/ 39 w 99"/>
              <a:gd name="T1" fmla="*/ 104 h 104"/>
              <a:gd name="T2" fmla="*/ 19 w 99"/>
              <a:gd name="T3" fmla="*/ 98 h 104"/>
              <a:gd name="T4" fmla="*/ 11 w 99"/>
              <a:gd name="T5" fmla="*/ 49 h 104"/>
              <a:gd name="T6" fmla="*/ 34 w 99"/>
              <a:gd name="T7" fmla="*/ 16 h 104"/>
              <a:gd name="T8" fmla="*/ 57 w 99"/>
              <a:gd name="T9" fmla="*/ 2 h 104"/>
              <a:gd name="T10" fmla="*/ 83 w 99"/>
              <a:gd name="T11" fmla="*/ 7 h 104"/>
              <a:gd name="T12" fmla="*/ 97 w 99"/>
              <a:gd name="T13" fmla="*/ 30 h 104"/>
              <a:gd name="T14" fmla="*/ 91 w 99"/>
              <a:gd name="T15" fmla="*/ 56 h 104"/>
              <a:gd name="T16" fmla="*/ 68 w 99"/>
              <a:gd name="T17" fmla="*/ 89 h 104"/>
              <a:gd name="T18" fmla="*/ 45 w 99"/>
              <a:gd name="T19" fmla="*/ 103 h 104"/>
              <a:gd name="T20" fmla="*/ 39 w 99"/>
              <a:gd name="T21" fmla="*/ 104 h 104"/>
              <a:gd name="T22" fmla="*/ 63 w 99"/>
              <a:gd name="T23" fmla="*/ 23 h 104"/>
              <a:gd name="T24" fmla="*/ 61 w 99"/>
              <a:gd name="T25" fmla="*/ 23 h 104"/>
              <a:gd name="T26" fmla="*/ 52 w 99"/>
              <a:gd name="T27" fmla="*/ 29 h 104"/>
              <a:gd name="T28" fmla="*/ 29 w 99"/>
              <a:gd name="T29" fmla="*/ 62 h 104"/>
              <a:gd name="T30" fmla="*/ 32 w 99"/>
              <a:gd name="T31" fmla="*/ 79 h 104"/>
              <a:gd name="T32" fmla="*/ 41 w 99"/>
              <a:gd name="T33" fmla="*/ 82 h 104"/>
              <a:gd name="T34" fmla="*/ 50 w 99"/>
              <a:gd name="T35" fmla="*/ 76 h 104"/>
              <a:gd name="T36" fmla="*/ 73 w 99"/>
              <a:gd name="T37" fmla="*/ 43 h 104"/>
              <a:gd name="T38" fmla="*/ 75 w 99"/>
              <a:gd name="T39" fmla="*/ 34 h 104"/>
              <a:gd name="T40" fmla="*/ 70 w 99"/>
              <a:gd name="T41" fmla="*/ 25 h 104"/>
              <a:gd name="T42" fmla="*/ 63 w 99"/>
              <a:gd name="T43" fmla="*/ 2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9" h="104">
                <a:moveTo>
                  <a:pt x="39" y="104"/>
                </a:moveTo>
                <a:cubicBezTo>
                  <a:pt x="32" y="104"/>
                  <a:pt x="25" y="102"/>
                  <a:pt x="19" y="98"/>
                </a:cubicBezTo>
                <a:cubicBezTo>
                  <a:pt x="3" y="86"/>
                  <a:pt x="0" y="65"/>
                  <a:pt x="11" y="49"/>
                </a:cubicBezTo>
                <a:lnTo>
                  <a:pt x="34" y="16"/>
                </a:lnTo>
                <a:cubicBezTo>
                  <a:pt x="40" y="8"/>
                  <a:pt x="48" y="3"/>
                  <a:pt x="57" y="2"/>
                </a:cubicBezTo>
                <a:cubicBezTo>
                  <a:pt x="66" y="0"/>
                  <a:pt x="75" y="2"/>
                  <a:pt x="83" y="7"/>
                </a:cubicBezTo>
                <a:cubicBezTo>
                  <a:pt x="90" y="13"/>
                  <a:pt x="95" y="21"/>
                  <a:pt x="97" y="30"/>
                </a:cubicBezTo>
                <a:cubicBezTo>
                  <a:pt x="99" y="39"/>
                  <a:pt x="96" y="48"/>
                  <a:pt x="91" y="56"/>
                </a:cubicBezTo>
                <a:lnTo>
                  <a:pt x="68" y="89"/>
                </a:lnTo>
                <a:cubicBezTo>
                  <a:pt x="62" y="97"/>
                  <a:pt x="54" y="102"/>
                  <a:pt x="45" y="103"/>
                </a:cubicBezTo>
                <a:cubicBezTo>
                  <a:pt x="43" y="104"/>
                  <a:pt x="41" y="104"/>
                  <a:pt x="39" y="104"/>
                </a:cubicBezTo>
                <a:close/>
                <a:moveTo>
                  <a:pt x="63" y="23"/>
                </a:moveTo>
                <a:cubicBezTo>
                  <a:pt x="62" y="23"/>
                  <a:pt x="61" y="23"/>
                  <a:pt x="61" y="23"/>
                </a:cubicBezTo>
                <a:cubicBezTo>
                  <a:pt x="57" y="24"/>
                  <a:pt x="54" y="26"/>
                  <a:pt x="52" y="29"/>
                </a:cubicBezTo>
                <a:lnTo>
                  <a:pt x="29" y="62"/>
                </a:lnTo>
                <a:cubicBezTo>
                  <a:pt x="25" y="67"/>
                  <a:pt x="26" y="75"/>
                  <a:pt x="32" y="79"/>
                </a:cubicBezTo>
                <a:cubicBezTo>
                  <a:pt x="35" y="81"/>
                  <a:pt x="38" y="82"/>
                  <a:pt x="41" y="82"/>
                </a:cubicBezTo>
                <a:cubicBezTo>
                  <a:pt x="45" y="81"/>
                  <a:pt x="48" y="79"/>
                  <a:pt x="50" y="76"/>
                </a:cubicBezTo>
                <a:lnTo>
                  <a:pt x="73" y="43"/>
                </a:lnTo>
                <a:cubicBezTo>
                  <a:pt x="75" y="40"/>
                  <a:pt x="76" y="37"/>
                  <a:pt x="75" y="34"/>
                </a:cubicBezTo>
                <a:cubicBezTo>
                  <a:pt x="75" y="30"/>
                  <a:pt x="73" y="27"/>
                  <a:pt x="70" y="25"/>
                </a:cubicBezTo>
                <a:cubicBezTo>
                  <a:pt x="68" y="24"/>
                  <a:pt x="65" y="23"/>
                  <a:pt x="63" y="23"/>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8" name="Freeform 24">
            <a:extLst>
              <a:ext uri="{FF2B5EF4-FFF2-40B4-BE49-F238E27FC236}">
                <a16:creationId xmlns:a16="http://schemas.microsoft.com/office/drawing/2014/main" id="{5D00E6C7-151B-445C-A12A-16F3F17E4FC1}"/>
              </a:ext>
            </a:extLst>
          </p:cNvPr>
          <p:cNvSpPr>
            <a:spLocks/>
          </p:cNvSpPr>
          <p:nvPr/>
        </p:nvSpPr>
        <p:spPr bwMode="auto">
          <a:xfrm>
            <a:off x="1017588" y="4738688"/>
            <a:ext cx="36513" cy="26988"/>
          </a:xfrm>
          <a:custGeom>
            <a:avLst/>
            <a:gdLst>
              <a:gd name="T0" fmla="*/ 71 w 99"/>
              <a:gd name="T1" fmla="*/ 69 h 69"/>
              <a:gd name="T2" fmla="*/ 60 w 99"/>
              <a:gd name="T3" fmla="*/ 66 h 69"/>
              <a:gd name="T4" fmla="*/ 8 w 99"/>
              <a:gd name="T5" fmla="*/ 43 h 69"/>
              <a:gd name="T6" fmla="*/ 3 w 99"/>
              <a:gd name="T7" fmla="*/ 28 h 69"/>
              <a:gd name="T8" fmla="*/ 17 w 99"/>
              <a:gd name="T9" fmla="*/ 22 h 69"/>
              <a:gd name="T10" fmla="*/ 70 w 99"/>
              <a:gd name="T11" fmla="*/ 46 h 69"/>
              <a:gd name="T12" fmla="*/ 75 w 99"/>
              <a:gd name="T13" fmla="*/ 45 h 69"/>
              <a:gd name="T14" fmla="*/ 76 w 99"/>
              <a:gd name="T15" fmla="*/ 41 h 69"/>
              <a:gd name="T16" fmla="*/ 74 w 99"/>
              <a:gd name="T17" fmla="*/ 38 h 69"/>
              <a:gd name="T18" fmla="*/ 45 w 99"/>
              <a:gd name="T19" fmla="*/ 22 h 69"/>
              <a:gd name="T20" fmla="*/ 40 w 99"/>
              <a:gd name="T21" fmla="*/ 7 h 69"/>
              <a:gd name="T22" fmla="*/ 55 w 99"/>
              <a:gd name="T23" fmla="*/ 3 h 69"/>
              <a:gd name="T24" fmla="*/ 84 w 99"/>
              <a:gd name="T25" fmla="*/ 18 h 69"/>
              <a:gd name="T26" fmla="*/ 97 w 99"/>
              <a:gd name="T27" fmla="*/ 36 h 69"/>
              <a:gd name="T28" fmla="*/ 93 w 99"/>
              <a:gd name="T29" fmla="*/ 57 h 69"/>
              <a:gd name="T30" fmla="*/ 71 w 99"/>
              <a:gd name="T3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9" h="69">
                <a:moveTo>
                  <a:pt x="71" y="69"/>
                </a:moveTo>
                <a:cubicBezTo>
                  <a:pt x="68" y="69"/>
                  <a:pt x="64" y="68"/>
                  <a:pt x="60" y="66"/>
                </a:cubicBezTo>
                <a:lnTo>
                  <a:pt x="8" y="43"/>
                </a:lnTo>
                <a:cubicBezTo>
                  <a:pt x="3" y="40"/>
                  <a:pt x="0" y="33"/>
                  <a:pt x="3" y="28"/>
                </a:cubicBezTo>
                <a:cubicBezTo>
                  <a:pt x="5" y="22"/>
                  <a:pt x="12" y="20"/>
                  <a:pt x="17" y="22"/>
                </a:cubicBezTo>
                <a:lnTo>
                  <a:pt x="70" y="46"/>
                </a:lnTo>
                <a:cubicBezTo>
                  <a:pt x="72" y="47"/>
                  <a:pt x="74" y="46"/>
                  <a:pt x="75" y="45"/>
                </a:cubicBezTo>
                <a:cubicBezTo>
                  <a:pt x="76" y="43"/>
                  <a:pt x="76" y="42"/>
                  <a:pt x="76" y="41"/>
                </a:cubicBezTo>
                <a:cubicBezTo>
                  <a:pt x="76" y="40"/>
                  <a:pt x="75" y="39"/>
                  <a:pt x="74" y="38"/>
                </a:cubicBezTo>
                <a:lnTo>
                  <a:pt x="45" y="22"/>
                </a:lnTo>
                <a:cubicBezTo>
                  <a:pt x="39" y="19"/>
                  <a:pt x="37" y="13"/>
                  <a:pt x="40" y="7"/>
                </a:cubicBezTo>
                <a:cubicBezTo>
                  <a:pt x="43" y="2"/>
                  <a:pt x="50" y="0"/>
                  <a:pt x="55" y="3"/>
                </a:cubicBezTo>
                <a:lnTo>
                  <a:pt x="84" y="18"/>
                </a:lnTo>
                <a:cubicBezTo>
                  <a:pt x="91" y="22"/>
                  <a:pt x="96" y="28"/>
                  <a:pt x="97" y="36"/>
                </a:cubicBezTo>
                <a:cubicBezTo>
                  <a:pt x="99" y="43"/>
                  <a:pt x="98" y="51"/>
                  <a:pt x="93" y="57"/>
                </a:cubicBezTo>
                <a:cubicBezTo>
                  <a:pt x="88" y="65"/>
                  <a:pt x="80" y="69"/>
                  <a:pt x="71" y="6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59" name="Freeform 25">
            <a:extLst>
              <a:ext uri="{FF2B5EF4-FFF2-40B4-BE49-F238E27FC236}">
                <a16:creationId xmlns:a16="http://schemas.microsoft.com/office/drawing/2014/main" id="{8A2BDA91-ADE7-463A-9F2E-0B403D3BB3FD}"/>
              </a:ext>
            </a:extLst>
          </p:cNvPr>
          <p:cNvSpPr>
            <a:spLocks/>
          </p:cNvSpPr>
          <p:nvPr/>
        </p:nvSpPr>
        <p:spPr bwMode="auto">
          <a:xfrm>
            <a:off x="1027113" y="4716463"/>
            <a:ext cx="44450" cy="42863"/>
          </a:xfrm>
          <a:custGeom>
            <a:avLst/>
            <a:gdLst>
              <a:gd name="T0" fmla="*/ 87 w 119"/>
              <a:gd name="T1" fmla="*/ 110 h 110"/>
              <a:gd name="T2" fmla="*/ 73 w 119"/>
              <a:gd name="T3" fmla="*/ 107 h 110"/>
              <a:gd name="T4" fmla="*/ 45 w 119"/>
              <a:gd name="T5" fmla="*/ 93 h 110"/>
              <a:gd name="T6" fmla="*/ 40 w 119"/>
              <a:gd name="T7" fmla="*/ 78 h 110"/>
              <a:gd name="T8" fmla="*/ 54 w 119"/>
              <a:gd name="T9" fmla="*/ 73 h 110"/>
              <a:gd name="T10" fmla="*/ 83 w 119"/>
              <a:gd name="T11" fmla="*/ 87 h 110"/>
              <a:gd name="T12" fmla="*/ 94 w 119"/>
              <a:gd name="T13" fmla="*/ 84 h 110"/>
              <a:gd name="T14" fmla="*/ 96 w 119"/>
              <a:gd name="T15" fmla="*/ 77 h 110"/>
              <a:gd name="T16" fmla="*/ 92 w 119"/>
              <a:gd name="T17" fmla="*/ 71 h 110"/>
              <a:gd name="T18" fmla="*/ 7 w 119"/>
              <a:gd name="T19" fmla="*/ 22 h 110"/>
              <a:gd name="T20" fmla="*/ 4 w 119"/>
              <a:gd name="T21" fmla="*/ 7 h 110"/>
              <a:gd name="T22" fmla="*/ 19 w 119"/>
              <a:gd name="T23" fmla="*/ 3 h 110"/>
              <a:gd name="T24" fmla="*/ 103 w 119"/>
              <a:gd name="T25" fmla="*/ 52 h 110"/>
              <a:gd name="T26" fmla="*/ 117 w 119"/>
              <a:gd name="T27" fmla="*/ 72 h 110"/>
              <a:gd name="T28" fmla="*/ 113 w 119"/>
              <a:gd name="T29" fmla="*/ 97 h 110"/>
              <a:gd name="T30" fmla="*/ 87 w 119"/>
              <a:gd name="T31"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9" h="110">
                <a:moveTo>
                  <a:pt x="87" y="110"/>
                </a:moveTo>
                <a:cubicBezTo>
                  <a:pt x="82" y="110"/>
                  <a:pt x="78" y="109"/>
                  <a:pt x="73" y="107"/>
                </a:cubicBezTo>
                <a:lnTo>
                  <a:pt x="45" y="93"/>
                </a:lnTo>
                <a:cubicBezTo>
                  <a:pt x="39" y="91"/>
                  <a:pt x="37" y="84"/>
                  <a:pt x="40" y="78"/>
                </a:cubicBezTo>
                <a:cubicBezTo>
                  <a:pt x="42" y="73"/>
                  <a:pt x="49" y="71"/>
                  <a:pt x="54" y="73"/>
                </a:cubicBezTo>
                <a:lnTo>
                  <a:pt x="83" y="87"/>
                </a:lnTo>
                <a:cubicBezTo>
                  <a:pt x="87" y="89"/>
                  <a:pt x="92" y="88"/>
                  <a:pt x="94" y="84"/>
                </a:cubicBezTo>
                <a:cubicBezTo>
                  <a:pt x="96" y="82"/>
                  <a:pt x="96" y="80"/>
                  <a:pt x="96" y="77"/>
                </a:cubicBezTo>
                <a:cubicBezTo>
                  <a:pt x="95" y="74"/>
                  <a:pt x="94" y="72"/>
                  <a:pt x="92" y="71"/>
                </a:cubicBezTo>
                <a:lnTo>
                  <a:pt x="7" y="22"/>
                </a:lnTo>
                <a:cubicBezTo>
                  <a:pt x="2" y="19"/>
                  <a:pt x="0" y="12"/>
                  <a:pt x="4" y="7"/>
                </a:cubicBezTo>
                <a:cubicBezTo>
                  <a:pt x="7" y="2"/>
                  <a:pt x="13" y="0"/>
                  <a:pt x="19" y="3"/>
                </a:cubicBezTo>
                <a:lnTo>
                  <a:pt x="103" y="52"/>
                </a:lnTo>
                <a:cubicBezTo>
                  <a:pt x="110" y="56"/>
                  <a:pt x="115" y="64"/>
                  <a:pt x="117" y="72"/>
                </a:cubicBezTo>
                <a:cubicBezTo>
                  <a:pt x="119" y="81"/>
                  <a:pt x="118" y="90"/>
                  <a:pt x="113" y="97"/>
                </a:cubicBezTo>
                <a:cubicBezTo>
                  <a:pt x="107" y="106"/>
                  <a:pt x="97" y="110"/>
                  <a:pt x="87" y="110"/>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0" name="Freeform 26">
            <a:extLst>
              <a:ext uri="{FF2B5EF4-FFF2-40B4-BE49-F238E27FC236}">
                <a16:creationId xmlns:a16="http://schemas.microsoft.com/office/drawing/2014/main" id="{72FECAF0-E208-4B19-833A-FBD772AEF90A}"/>
              </a:ext>
            </a:extLst>
          </p:cNvPr>
          <p:cNvSpPr>
            <a:spLocks/>
          </p:cNvSpPr>
          <p:nvPr/>
        </p:nvSpPr>
        <p:spPr bwMode="auto">
          <a:xfrm>
            <a:off x="1036638" y="4703763"/>
            <a:ext cx="49213" cy="44450"/>
          </a:xfrm>
          <a:custGeom>
            <a:avLst/>
            <a:gdLst>
              <a:gd name="T0" fmla="*/ 89 w 126"/>
              <a:gd name="T1" fmla="*/ 114 h 114"/>
              <a:gd name="T2" fmla="*/ 73 w 126"/>
              <a:gd name="T3" fmla="*/ 109 h 114"/>
              <a:gd name="T4" fmla="*/ 7 w 126"/>
              <a:gd name="T5" fmla="*/ 71 h 114"/>
              <a:gd name="T6" fmla="*/ 3 w 126"/>
              <a:gd name="T7" fmla="*/ 56 h 114"/>
              <a:gd name="T8" fmla="*/ 18 w 126"/>
              <a:gd name="T9" fmla="*/ 52 h 114"/>
              <a:gd name="T10" fmla="*/ 84 w 126"/>
              <a:gd name="T11" fmla="*/ 90 h 114"/>
              <a:gd name="T12" fmla="*/ 92 w 126"/>
              <a:gd name="T13" fmla="*/ 91 h 114"/>
              <a:gd name="T14" fmla="*/ 99 w 126"/>
              <a:gd name="T15" fmla="*/ 86 h 114"/>
              <a:gd name="T16" fmla="*/ 95 w 126"/>
              <a:gd name="T17" fmla="*/ 72 h 114"/>
              <a:gd name="T18" fmla="*/ 13 w 126"/>
              <a:gd name="T19" fmla="*/ 22 h 114"/>
              <a:gd name="T20" fmla="*/ 9 w 126"/>
              <a:gd name="T21" fmla="*/ 7 h 114"/>
              <a:gd name="T22" fmla="*/ 24 w 126"/>
              <a:gd name="T23" fmla="*/ 3 h 114"/>
              <a:gd name="T24" fmla="*/ 107 w 126"/>
              <a:gd name="T25" fmla="*/ 53 h 114"/>
              <a:gd name="T26" fmla="*/ 118 w 126"/>
              <a:gd name="T27" fmla="*/ 97 h 114"/>
              <a:gd name="T28" fmla="*/ 98 w 126"/>
              <a:gd name="T29" fmla="*/ 113 h 114"/>
              <a:gd name="T30" fmla="*/ 89 w 126"/>
              <a:gd name="T31"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6" h="114">
                <a:moveTo>
                  <a:pt x="89" y="114"/>
                </a:moveTo>
                <a:cubicBezTo>
                  <a:pt x="84" y="114"/>
                  <a:pt x="78" y="112"/>
                  <a:pt x="73" y="109"/>
                </a:cubicBezTo>
                <a:lnTo>
                  <a:pt x="7" y="71"/>
                </a:lnTo>
                <a:cubicBezTo>
                  <a:pt x="2" y="68"/>
                  <a:pt x="0" y="61"/>
                  <a:pt x="3" y="56"/>
                </a:cubicBezTo>
                <a:cubicBezTo>
                  <a:pt x="6" y="50"/>
                  <a:pt x="13" y="49"/>
                  <a:pt x="18" y="52"/>
                </a:cubicBezTo>
                <a:lnTo>
                  <a:pt x="84" y="90"/>
                </a:lnTo>
                <a:cubicBezTo>
                  <a:pt x="87" y="92"/>
                  <a:pt x="90" y="92"/>
                  <a:pt x="92" y="91"/>
                </a:cubicBezTo>
                <a:cubicBezTo>
                  <a:pt x="95" y="91"/>
                  <a:pt x="97" y="89"/>
                  <a:pt x="99" y="86"/>
                </a:cubicBezTo>
                <a:cubicBezTo>
                  <a:pt x="101" y="81"/>
                  <a:pt x="100" y="75"/>
                  <a:pt x="95" y="72"/>
                </a:cubicBezTo>
                <a:lnTo>
                  <a:pt x="13" y="22"/>
                </a:lnTo>
                <a:cubicBezTo>
                  <a:pt x="7" y="19"/>
                  <a:pt x="6" y="12"/>
                  <a:pt x="9" y="7"/>
                </a:cubicBezTo>
                <a:cubicBezTo>
                  <a:pt x="12" y="1"/>
                  <a:pt x="19" y="0"/>
                  <a:pt x="24" y="3"/>
                </a:cubicBezTo>
                <a:lnTo>
                  <a:pt x="107" y="53"/>
                </a:lnTo>
                <a:cubicBezTo>
                  <a:pt x="121" y="63"/>
                  <a:pt x="126" y="82"/>
                  <a:pt x="118" y="97"/>
                </a:cubicBezTo>
                <a:cubicBezTo>
                  <a:pt x="114" y="105"/>
                  <a:pt x="107" y="110"/>
                  <a:pt x="98" y="113"/>
                </a:cubicBezTo>
                <a:cubicBezTo>
                  <a:pt x="95" y="113"/>
                  <a:pt x="92" y="114"/>
                  <a:pt x="89" y="11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1" name="Freeform 27">
            <a:extLst>
              <a:ext uri="{FF2B5EF4-FFF2-40B4-BE49-F238E27FC236}">
                <a16:creationId xmlns:a16="http://schemas.microsoft.com/office/drawing/2014/main" id="{37971027-63DD-42B7-BB87-03A18EF33A3D}"/>
              </a:ext>
            </a:extLst>
          </p:cNvPr>
          <p:cNvSpPr>
            <a:spLocks/>
          </p:cNvSpPr>
          <p:nvPr/>
        </p:nvSpPr>
        <p:spPr bwMode="auto">
          <a:xfrm>
            <a:off x="1060450" y="4694238"/>
            <a:ext cx="39688" cy="41275"/>
          </a:xfrm>
          <a:custGeom>
            <a:avLst/>
            <a:gdLst>
              <a:gd name="T0" fmla="*/ 59 w 102"/>
              <a:gd name="T1" fmla="*/ 111 h 111"/>
              <a:gd name="T2" fmla="*/ 39 w 102"/>
              <a:gd name="T3" fmla="*/ 105 h 111"/>
              <a:gd name="T4" fmla="*/ 7 w 102"/>
              <a:gd name="T5" fmla="*/ 85 h 111"/>
              <a:gd name="T6" fmla="*/ 4 w 102"/>
              <a:gd name="T7" fmla="*/ 70 h 111"/>
              <a:gd name="T8" fmla="*/ 19 w 102"/>
              <a:gd name="T9" fmla="*/ 66 h 111"/>
              <a:gd name="T10" fmla="*/ 51 w 102"/>
              <a:gd name="T11" fmla="*/ 87 h 111"/>
              <a:gd name="T12" fmla="*/ 63 w 102"/>
              <a:gd name="T13" fmla="*/ 89 h 111"/>
              <a:gd name="T14" fmla="*/ 73 w 102"/>
              <a:gd name="T15" fmla="*/ 81 h 111"/>
              <a:gd name="T16" fmla="*/ 68 w 102"/>
              <a:gd name="T17" fmla="*/ 60 h 111"/>
              <a:gd name="T18" fmla="*/ 10 w 102"/>
              <a:gd name="T19" fmla="*/ 22 h 111"/>
              <a:gd name="T20" fmla="*/ 7 w 102"/>
              <a:gd name="T21" fmla="*/ 6 h 111"/>
              <a:gd name="T22" fmla="*/ 23 w 102"/>
              <a:gd name="T23" fmla="*/ 3 h 111"/>
              <a:gd name="T24" fmla="*/ 81 w 102"/>
              <a:gd name="T25" fmla="*/ 42 h 111"/>
              <a:gd name="T26" fmla="*/ 92 w 102"/>
              <a:gd name="T27" fmla="*/ 92 h 111"/>
              <a:gd name="T28" fmla="*/ 69 w 102"/>
              <a:gd name="T29" fmla="*/ 110 h 111"/>
              <a:gd name="T30" fmla="*/ 59 w 102"/>
              <a:gd name="T31" fmla="*/ 11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11">
                <a:moveTo>
                  <a:pt x="59" y="111"/>
                </a:moveTo>
                <a:cubicBezTo>
                  <a:pt x="52" y="111"/>
                  <a:pt x="45" y="109"/>
                  <a:pt x="39" y="105"/>
                </a:cubicBezTo>
                <a:lnTo>
                  <a:pt x="7" y="85"/>
                </a:lnTo>
                <a:cubicBezTo>
                  <a:pt x="2" y="82"/>
                  <a:pt x="0" y="75"/>
                  <a:pt x="4" y="70"/>
                </a:cubicBezTo>
                <a:cubicBezTo>
                  <a:pt x="7" y="65"/>
                  <a:pt x="14" y="63"/>
                  <a:pt x="19" y="66"/>
                </a:cubicBezTo>
                <a:lnTo>
                  <a:pt x="51" y="87"/>
                </a:lnTo>
                <a:cubicBezTo>
                  <a:pt x="55" y="89"/>
                  <a:pt x="59" y="90"/>
                  <a:pt x="63" y="89"/>
                </a:cubicBezTo>
                <a:cubicBezTo>
                  <a:pt x="68" y="88"/>
                  <a:pt x="71" y="85"/>
                  <a:pt x="73" y="81"/>
                </a:cubicBezTo>
                <a:cubicBezTo>
                  <a:pt x="78" y="74"/>
                  <a:pt x="75" y="65"/>
                  <a:pt x="68" y="60"/>
                </a:cubicBezTo>
                <a:lnTo>
                  <a:pt x="10" y="22"/>
                </a:lnTo>
                <a:cubicBezTo>
                  <a:pt x="5" y="18"/>
                  <a:pt x="4" y="11"/>
                  <a:pt x="7" y="6"/>
                </a:cubicBezTo>
                <a:cubicBezTo>
                  <a:pt x="11" y="1"/>
                  <a:pt x="18" y="0"/>
                  <a:pt x="23" y="3"/>
                </a:cubicBezTo>
                <a:lnTo>
                  <a:pt x="81" y="42"/>
                </a:lnTo>
                <a:cubicBezTo>
                  <a:pt x="97" y="53"/>
                  <a:pt x="102" y="75"/>
                  <a:pt x="92" y="92"/>
                </a:cubicBezTo>
                <a:cubicBezTo>
                  <a:pt x="87" y="101"/>
                  <a:pt x="79" y="108"/>
                  <a:pt x="69" y="110"/>
                </a:cubicBezTo>
                <a:cubicBezTo>
                  <a:pt x="66" y="111"/>
                  <a:pt x="63" y="111"/>
                  <a:pt x="59" y="111"/>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2" name="Freeform 28">
            <a:extLst>
              <a:ext uri="{FF2B5EF4-FFF2-40B4-BE49-F238E27FC236}">
                <a16:creationId xmlns:a16="http://schemas.microsoft.com/office/drawing/2014/main" id="{CC16269F-6A6D-4A09-A204-56A630694593}"/>
              </a:ext>
            </a:extLst>
          </p:cNvPr>
          <p:cNvSpPr>
            <a:spLocks noEditPoints="1"/>
          </p:cNvSpPr>
          <p:nvPr/>
        </p:nvSpPr>
        <p:spPr bwMode="auto">
          <a:xfrm>
            <a:off x="900113" y="4633913"/>
            <a:ext cx="68263" cy="92075"/>
          </a:xfrm>
          <a:custGeom>
            <a:avLst/>
            <a:gdLst>
              <a:gd name="T0" fmla="*/ 93 w 180"/>
              <a:gd name="T1" fmla="*/ 239 h 239"/>
              <a:gd name="T2" fmla="*/ 89 w 180"/>
              <a:gd name="T3" fmla="*/ 238 h 239"/>
              <a:gd name="T4" fmla="*/ 7 w 180"/>
              <a:gd name="T5" fmla="*/ 207 h 239"/>
              <a:gd name="T6" fmla="*/ 1 w 180"/>
              <a:gd name="T7" fmla="*/ 201 h 239"/>
              <a:gd name="T8" fmla="*/ 1 w 180"/>
              <a:gd name="T9" fmla="*/ 192 h 239"/>
              <a:gd name="T10" fmla="*/ 72 w 180"/>
              <a:gd name="T11" fmla="*/ 8 h 239"/>
              <a:gd name="T12" fmla="*/ 86 w 180"/>
              <a:gd name="T13" fmla="*/ 2 h 239"/>
              <a:gd name="T14" fmla="*/ 172 w 180"/>
              <a:gd name="T15" fmla="*/ 32 h 239"/>
              <a:gd name="T16" fmla="*/ 179 w 180"/>
              <a:gd name="T17" fmla="*/ 38 h 239"/>
              <a:gd name="T18" fmla="*/ 179 w 180"/>
              <a:gd name="T19" fmla="*/ 47 h 239"/>
              <a:gd name="T20" fmla="*/ 169 w 180"/>
              <a:gd name="T21" fmla="*/ 71 h 239"/>
              <a:gd name="T22" fmla="*/ 113 w 180"/>
              <a:gd name="T23" fmla="*/ 210 h 239"/>
              <a:gd name="T24" fmla="*/ 103 w 180"/>
              <a:gd name="T25" fmla="*/ 232 h 239"/>
              <a:gd name="T26" fmla="*/ 93 w 180"/>
              <a:gd name="T27" fmla="*/ 239 h 239"/>
              <a:gd name="T28" fmla="*/ 26 w 180"/>
              <a:gd name="T29" fmla="*/ 190 h 239"/>
              <a:gd name="T30" fmla="*/ 87 w 180"/>
              <a:gd name="T31" fmla="*/ 214 h 239"/>
              <a:gd name="T32" fmla="*/ 92 w 180"/>
              <a:gd name="T33" fmla="*/ 202 h 239"/>
              <a:gd name="T34" fmla="*/ 148 w 180"/>
              <a:gd name="T35" fmla="*/ 63 h 239"/>
              <a:gd name="T36" fmla="*/ 154 w 180"/>
              <a:gd name="T37" fmla="*/ 49 h 239"/>
              <a:gd name="T38" fmla="*/ 89 w 180"/>
              <a:gd name="T39" fmla="*/ 26 h 239"/>
              <a:gd name="T40" fmla="*/ 26 w 180"/>
              <a:gd name="T41" fmla="*/ 19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0" h="239">
                <a:moveTo>
                  <a:pt x="93" y="239"/>
                </a:moveTo>
                <a:cubicBezTo>
                  <a:pt x="92" y="239"/>
                  <a:pt x="90" y="239"/>
                  <a:pt x="89" y="238"/>
                </a:cubicBezTo>
                <a:lnTo>
                  <a:pt x="7" y="207"/>
                </a:lnTo>
                <a:cubicBezTo>
                  <a:pt x="5" y="206"/>
                  <a:pt x="2" y="203"/>
                  <a:pt x="1" y="201"/>
                </a:cubicBezTo>
                <a:cubicBezTo>
                  <a:pt x="0" y="198"/>
                  <a:pt x="0" y="195"/>
                  <a:pt x="1" y="192"/>
                </a:cubicBezTo>
                <a:lnTo>
                  <a:pt x="72" y="8"/>
                </a:lnTo>
                <a:cubicBezTo>
                  <a:pt x="74" y="2"/>
                  <a:pt x="80" y="0"/>
                  <a:pt x="86" y="2"/>
                </a:cubicBezTo>
                <a:lnTo>
                  <a:pt x="172" y="32"/>
                </a:lnTo>
                <a:cubicBezTo>
                  <a:pt x="175" y="33"/>
                  <a:pt x="178" y="36"/>
                  <a:pt x="179" y="38"/>
                </a:cubicBezTo>
                <a:cubicBezTo>
                  <a:pt x="180" y="41"/>
                  <a:pt x="180" y="44"/>
                  <a:pt x="179" y="47"/>
                </a:cubicBezTo>
                <a:lnTo>
                  <a:pt x="169" y="71"/>
                </a:lnTo>
                <a:lnTo>
                  <a:pt x="113" y="210"/>
                </a:lnTo>
                <a:lnTo>
                  <a:pt x="103" y="232"/>
                </a:lnTo>
                <a:cubicBezTo>
                  <a:pt x="101" y="236"/>
                  <a:pt x="97" y="239"/>
                  <a:pt x="93" y="239"/>
                </a:cubicBezTo>
                <a:close/>
                <a:moveTo>
                  <a:pt x="26" y="190"/>
                </a:moveTo>
                <a:lnTo>
                  <a:pt x="87" y="214"/>
                </a:lnTo>
                <a:lnTo>
                  <a:pt x="92" y="202"/>
                </a:lnTo>
                <a:lnTo>
                  <a:pt x="148" y="63"/>
                </a:lnTo>
                <a:cubicBezTo>
                  <a:pt x="148" y="63"/>
                  <a:pt x="154" y="49"/>
                  <a:pt x="154" y="49"/>
                </a:cubicBezTo>
                <a:lnTo>
                  <a:pt x="89" y="26"/>
                </a:lnTo>
                <a:lnTo>
                  <a:pt x="26" y="190"/>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3" name="Freeform 29">
            <a:extLst>
              <a:ext uri="{FF2B5EF4-FFF2-40B4-BE49-F238E27FC236}">
                <a16:creationId xmlns:a16="http://schemas.microsoft.com/office/drawing/2014/main" id="{98523C3A-6574-4FD7-8AF6-6719A17030DF}"/>
              </a:ext>
            </a:extLst>
          </p:cNvPr>
          <p:cNvSpPr>
            <a:spLocks noEditPoints="1"/>
          </p:cNvSpPr>
          <p:nvPr/>
        </p:nvSpPr>
        <p:spPr bwMode="auto">
          <a:xfrm>
            <a:off x="3270250" y="4090988"/>
            <a:ext cx="204788" cy="203200"/>
          </a:xfrm>
          <a:custGeom>
            <a:avLst/>
            <a:gdLst>
              <a:gd name="T0" fmla="*/ 475 w 535"/>
              <a:gd name="T1" fmla="*/ 238 h 534"/>
              <a:gd name="T2" fmla="*/ 297 w 535"/>
              <a:gd name="T3" fmla="*/ 238 h 534"/>
              <a:gd name="T4" fmla="*/ 297 w 535"/>
              <a:gd name="T5" fmla="*/ 59 h 534"/>
              <a:gd name="T6" fmla="*/ 289 w 535"/>
              <a:gd name="T7" fmla="*/ 41 h 534"/>
              <a:gd name="T8" fmla="*/ 289 w 535"/>
              <a:gd name="T9" fmla="*/ 41 h 534"/>
              <a:gd name="T10" fmla="*/ 271 w 535"/>
              <a:gd name="T11" fmla="*/ 33 h 534"/>
              <a:gd name="T12" fmla="*/ 265 w 535"/>
              <a:gd name="T13" fmla="*/ 33 h 534"/>
              <a:gd name="T14" fmla="*/ 246 w 535"/>
              <a:gd name="T15" fmla="*/ 41 h 534"/>
              <a:gd name="T16" fmla="*/ 238 w 535"/>
              <a:gd name="T17" fmla="*/ 59 h 534"/>
              <a:gd name="T18" fmla="*/ 238 w 535"/>
              <a:gd name="T19" fmla="*/ 238 h 534"/>
              <a:gd name="T20" fmla="*/ 60 w 535"/>
              <a:gd name="T21" fmla="*/ 238 h 534"/>
              <a:gd name="T22" fmla="*/ 42 w 535"/>
              <a:gd name="T23" fmla="*/ 245 h 534"/>
              <a:gd name="T24" fmla="*/ 42 w 535"/>
              <a:gd name="T25" fmla="*/ 245 h 534"/>
              <a:gd name="T26" fmla="*/ 34 w 535"/>
              <a:gd name="T27" fmla="*/ 264 h 534"/>
              <a:gd name="T28" fmla="*/ 34 w 535"/>
              <a:gd name="T29" fmla="*/ 270 h 534"/>
              <a:gd name="T30" fmla="*/ 42 w 535"/>
              <a:gd name="T31" fmla="*/ 289 h 534"/>
              <a:gd name="T32" fmla="*/ 60 w 535"/>
              <a:gd name="T33" fmla="*/ 296 h 534"/>
              <a:gd name="T34" fmla="*/ 238 w 535"/>
              <a:gd name="T35" fmla="*/ 296 h 534"/>
              <a:gd name="T36" fmla="*/ 238 w 535"/>
              <a:gd name="T37" fmla="*/ 474 h 534"/>
              <a:gd name="T38" fmla="*/ 246 w 535"/>
              <a:gd name="T39" fmla="*/ 493 h 534"/>
              <a:gd name="T40" fmla="*/ 265 w 535"/>
              <a:gd name="T41" fmla="*/ 501 h 534"/>
              <a:gd name="T42" fmla="*/ 271 w 535"/>
              <a:gd name="T43" fmla="*/ 501 h 534"/>
              <a:gd name="T44" fmla="*/ 289 w 535"/>
              <a:gd name="T45" fmla="*/ 493 h 534"/>
              <a:gd name="T46" fmla="*/ 297 w 535"/>
              <a:gd name="T47" fmla="*/ 474 h 534"/>
              <a:gd name="T48" fmla="*/ 297 w 535"/>
              <a:gd name="T49" fmla="*/ 296 h 534"/>
              <a:gd name="T50" fmla="*/ 475 w 535"/>
              <a:gd name="T51" fmla="*/ 296 h 534"/>
              <a:gd name="T52" fmla="*/ 494 w 535"/>
              <a:gd name="T53" fmla="*/ 289 h 534"/>
              <a:gd name="T54" fmla="*/ 494 w 535"/>
              <a:gd name="T55" fmla="*/ 289 h 534"/>
              <a:gd name="T56" fmla="*/ 502 w 535"/>
              <a:gd name="T57" fmla="*/ 270 h 534"/>
              <a:gd name="T58" fmla="*/ 502 w 535"/>
              <a:gd name="T59" fmla="*/ 264 h 534"/>
              <a:gd name="T60" fmla="*/ 494 w 535"/>
              <a:gd name="T61" fmla="*/ 245 h 534"/>
              <a:gd name="T62" fmla="*/ 475 w 535"/>
              <a:gd name="T63" fmla="*/ 238 h 534"/>
              <a:gd name="T64" fmla="*/ 330 w 535"/>
              <a:gd name="T65" fmla="*/ 204 h 534"/>
              <a:gd name="T66" fmla="*/ 475 w 535"/>
              <a:gd name="T67" fmla="*/ 204 h 534"/>
              <a:gd name="T68" fmla="*/ 517 w 535"/>
              <a:gd name="T69" fmla="*/ 222 h 534"/>
              <a:gd name="T70" fmla="*/ 535 w 535"/>
              <a:gd name="T71" fmla="*/ 264 h 534"/>
              <a:gd name="T72" fmla="*/ 535 w 535"/>
              <a:gd name="T73" fmla="*/ 270 h 534"/>
              <a:gd name="T74" fmla="*/ 517 w 535"/>
              <a:gd name="T75" fmla="*/ 312 h 534"/>
              <a:gd name="T76" fmla="*/ 475 w 535"/>
              <a:gd name="T77" fmla="*/ 330 h 534"/>
              <a:gd name="T78" fmla="*/ 330 w 535"/>
              <a:gd name="T79" fmla="*/ 330 h 534"/>
              <a:gd name="T80" fmla="*/ 330 w 535"/>
              <a:gd name="T81" fmla="*/ 474 h 534"/>
              <a:gd name="T82" fmla="*/ 313 w 535"/>
              <a:gd name="T83" fmla="*/ 517 h 534"/>
              <a:gd name="T84" fmla="*/ 313 w 535"/>
              <a:gd name="T85" fmla="*/ 517 h 534"/>
              <a:gd name="T86" fmla="*/ 271 w 535"/>
              <a:gd name="T87" fmla="*/ 534 h 534"/>
              <a:gd name="T88" fmla="*/ 265 w 535"/>
              <a:gd name="T89" fmla="*/ 534 h 534"/>
              <a:gd name="T90" fmla="*/ 223 w 535"/>
              <a:gd name="T91" fmla="*/ 517 h 534"/>
              <a:gd name="T92" fmla="*/ 223 w 535"/>
              <a:gd name="T93" fmla="*/ 517 h 534"/>
              <a:gd name="T94" fmla="*/ 205 w 535"/>
              <a:gd name="T95" fmla="*/ 474 h 534"/>
              <a:gd name="T96" fmla="*/ 205 w 535"/>
              <a:gd name="T97" fmla="*/ 330 h 534"/>
              <a:gd name="T98" fmla="*/ 60 w 535"/>
              <a:gd name="T99" fmla="*/ 330 h 534"/>
              <a:gd name="T100" fmla="*/ 18 w 535"/>
              <a:gd name="T101" fmla="*/ 312 h 534"/>
              <a:gd name="T102" fmla="*/ 0 w 535"/>
              <a:gd name="T103" fmla="*/ 270 h 534"/>
              <a:gd name="T104" fmla="*/ 0 w 535"/>
              <a:gd name="T105" fmla="*/ 264 h 534"/>
              <a:gd name="T106" fmla="*/ 18 w 535"/>
              <a:gd name="T107" fmla="*/ 222 h 534"/>
              <a:gd name="T108" fmla="*/ 60 w 535"/>
              <a:gd name="T109" fmla="*/ 204 h 534"/>
              <a:gd name="T110" fmla="*/ 205 w 535"/>
              <a:gd name="T111" fmla="*/ 204 h 534"/>
              <a:gd name="T112" fmla="*/ 205 w 535"/>
              <a:gd name="T113" fmla="*/ 59 h 534"/>
              <a:gd name="T114" fmla="*/ 223 w 535"/>
              <a:gd name="T115" fmla="*/ 17 h 534"/>
              <a:gd name="T116" fmla="*/ 265 w 535"/>
              <a:gd name="T117" fmla="*/ 0 h 534"/>
              <a:gd name="T118" fmla="*/ 271 w 535"/>
              <a:gd name="T119" fmla="*/ 0 h 534"/>
              <a:gd name="T120" fmla="*/ 313 w 535"/>
              <a:gd name="T121" fmla="*/ 17 h 534"/>
              <a:gd name="T122" fmla="*/ 330 w 535"/>
              <a:gd name="T123" fmla="*/ 59 h 534"/>
              <a:gd name="T124" fmla="*/ 330 w 535"/>
              <a:gd name="T125" fmla="*/ 20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5" h="534">
                <a:moveTo>
                  <a:pt x="475" y="238"/>
                </a:moveTo>
                <a:lnTo>
                  <a:pt x="297" y="238"/>
                </a:lnTo>
                <a:lnTo>
                  <a:pt x="297" y="59"/>
                </a:lnTo>
                <a:cubicBezTo>
                  <a:pt x="297" y="52"/>
                  <a:pt x="294" y="46"/>
                  <a:pt x="289" y="41"/>
                </a:cubicBezTo>
                <a:lnTo>
                  <a:pt x="289" y="41"/>
                </a:lnTo>
                <a:cubicBezTo>
                  <a:pt x="285" y="36"/>
                  <a:pt x="278" y="33"/>
                  <a:pt x="271" y="33"/>
                </a:cubicBezTo>
                <a:lnTo>
                  <a:pt x="265" y="33"/>
                </a:lnTo>
                <a:cubicBezTo>
                  <a:pt x="257" y="33"/>
                  <a:pt x="251" y="36"/>
                  <a:pt x="246" y="41"/>
                </a:cubicBezTo>
                <a:cubicBezTo>
                  <a:pt x="241" y="46"/>
                  <a:pt x="238" y="52"/>
                  <a:pt x="238" y="59"/>
                </a:cubicBezTo>
                <a:lnTo>
                  <a:pt x="238" y="238"/>
                </a:lnTo>
                <a:lnTo>
                  <a:pt x="60" y="238"/>
                </a:lnTo>
                <a:cubicBezTo>
                  <a:pt x="53" y="238"/>
                  <a:pt x="46" y="241"/>
                  <a:pt x="42" y="245"/>
                </a:cubicBezTo>
                <a:lnTo>
                  <a:pt x="42" y="245"/>
                </a:lnTo>
                <a:cubicBezTo>
                  <a:pt x="37" y="250"/>
                  <a:pt x="34" y="257"/>
                  <a:pt x="34" y="264"/>
                </a:cubicBezTo>
                <a:lnTo>
                  <a:pt x="34" y="270"/>
                </a:lnTo>
                <a:cubicBezTo>
                  <a:pt x="34" y="277"/>
                  <a:pt x="37" y="284"/>
                  <a:pt x="42" y="289"/>
                </a:cubicBezTo>
                <a:cubicBezTo>
                  <a:pt x="46" y="293"/>
                  <a:pt x="53" y="296"/>
                  <a:pt x="60" y="296"/>
                </a:cubicBezTo>
                <a:lnTo>
                  <a:pt x="238" y="296"/>
                </a:lnTo>
                <a:lnTo>
                  <a:pt x="238" y="474"/>
                </a:lnTo>
                <a:cubicBezTo>
                  <a:pt x="238" y="482"/>
                  <a:pt x="241" y="488"/>
                  <a:pt x="246" y="493"/>
                </a:cubicBezTo>
                <a:cubicBezTo>
                  <a:pt x="251" y="498"/>
                  <a:pt x="257" y="501"/>
                  <a:pt x="265" y="501"/>
                </a:cubicBezTo>
                <a:lnTo>
                  <a:pt x="271" y="501"/>
                </a:lnTo>
                <a:cubicBezTo>
                  <a:pt x="278" y="501"/>
                  <a:pt x="285" y="498"/>
                  <a:pt x="289" y="493"/>
                </a:cubicBezTo>
                <a:cubicBezTo>
                  <a:pt x="294" y="488"/>
                  <a:pt x="297" y="482"/>
                  <a:pt x="297" y="474"/>
                </a:cubicBezTo>
                <a:lnTo>
                  <a:pt x="297" y="296"/>
                </a:lnTo>
                <a:lnTo>
                  <a:pt x="475" y="296"/>
                </a:lnTo>
                <a:cubicBezTo>
                  <a:pt x="482" y="296"/>
                  <a:pt x="489" y="293"/>
                  <a:pt x="494" y="289"/>
                </a:cubicBezTo>
                <a:lnTo>
                  <a:pt x="494" y="289"/>
                </a:lnTo>
                <a:cubicBezTo>
                  <a:pt x="499" y="284"/>
                  <a:pt x="502" y="277"/>
                  <a:pt x="502" y="270"/>
                </a:cubicBezTo>
                <a:lnTo>
                  <a:pt x="502" y="264"/>
                </a:lnTo>
                <a:cubicBezTo>
                  <a:pt x="502" y="257"/>
                  <a:pt x="499" y="250"/>
                  <a:pt x="494" y="245"/>
                </a:cubicBezTo>
                <a:cubicBezTo>
                  <a:pt x="489" y="241"/>
                  <a:pt x="482" y="238"/>
                  <a:pt x="475" y="238"/>
                </a:cubicBezTo>
                <a:close/>
                <a:moveTo>
                  <a:pt x="330" y="204"/>
                </a:moveTo>
                <a:lnTo>
                  <a:pt x="475" y="204"/>
                </a:lnTo>
                <a:cubicBezTo>
                  <a:pt x="492" y="204"/>
                  <a:pt x="507" y="211"/>
                  <a:pt x="517" y="222"/>
                </a:cubicBezTo>
                <a:cubicBezTo>
                  <a:pt x="528" y="233"/>
                  <a:pt x="535" y="248"/>
                  <a:pt x="535" y="264"/>
                </a:cubicBezTo>
                <a:lnTo>
                  <a:pt x="535" y="270"/>
                </a:lnTo>
                <a:cubicBezTo>
                  <a:pt x="535" y="286"/>
                  <a:pt x="528" y="301"/>
                  <a:pt x="517" y="312"/>
                </a:cubicBezTo>
                <a:cubicBezTo>
                  <a:pt x="506" y="323"/>
                  <a:pt x="492" y="330"/>
                  <a:pt x="475" y="330"/>
                </a:cubicBezTo>
                <a:lnTo>
                  <a:pt x="330" y="330"/>
                </a:lnTo>
                <a:lnTo>
                  <a:pt x="330" y="474"/>
                </a:lnTo>
                <a:cubicBezTo>
                  <a:pt x="330" y="491"/>
                  <a:pt x="324" y="506"/>
                  <a:pt x="313" y="517"/>
                </a:cubicBezTo>
                <a:lnTo>
                  <a:pt x="313" y="517"/>
                </a:lnTo>
                <a:cubicBezTo>
                  <a:pt x="302" y="527"/>
                  <a:pt x="287" y="534"/>
                  <a:pt x="271" y="534"/>
                </a:cubicBezTo>
                <a:lnTo>
                  <a:pt x="265" y="534"/>
                </a:lnTo>
                <a:cubicBezTo>
                  <a:pt x="248" y="534"/>
                  <a:pt x="233" y="527"/>
                  <a:pt x="223" y="517"/>
                </a:cubicBezTo>
                <a:lnTo>
                  <a:pt x="223" y="517"/>
                </a:lnTo>
                <a:cubicBezTo>
                  <a:pt x="212" y="506"/>
                  <a:pt x="205" y="491"/>
                  <a:pt x="205" y="474"/>
                </a:cubicBezTo>
                <a:lnTo>
                  <a:pt x="205" y="330"/>
                </a:lnTo>
                <a:lnTo>
                  <a:pt x="60" y="330"/>
                </a:lnTo>
                <a:cubicBezTo>
                  <a:pt x="44" y="330"/>
                  <a:pt x="29" y="323"/>
                  <a:pt x="18" y="312"/>
                </a:cubicBezTo>
                <a:cubicBezTo>
                  <a:pt x="7" y="301"/>
                  <a:pt x="0" y="286"/>
                  <a:pt x="0" y="270"/>
                </a:cubicBezTo>
                <a:lnTo>
                  <a:pt x="0" y="264"/>
                </a:lnTo>
                <a:cubicBezTo>
                  <a:pt x="0" y="248"/>
                  <a:pt x="7" y="233"/>
                  <a:pt x="18" y="222"/>
                </a:cubicBezTo>
                <a:cubicBezTo>
                  <a:pt x="29" y="211"/>
                  <a:pt x="44" y="204"/>
                  <a:pt x="60" y="204"/>
                </a:cubicBezTo>
                <a:lnTo>
                  <a:pt x="205" y="204"/>
                </a:lnTo>
                <a:lnTo>
                  <a:pt x="205" y="59"/>
                </a:lnTo>
                <a:cubicBezTo>
                  <a:pt x="205" y="43"/>
                  <a:pt x="212" y="28"/>
                  <a:pt x="223" y="17"/>
                </a:cubicBezTo>
                <a:cubicBezTo>
                  <a:pt x="233" y="6"/>
                  <a:pt x="248" y="0"/>
                  <a:pt x="265" y="0"/>
                </a:cubicBezTo>
                <a:lnTo>
                  <a:pt x="271" y="0"/>
                </a:lnTo>
                <a:cubicBezTo>
                  <a:pt x="287" y="0"/>
                  <a:pt x="302" y="6"/>
                  <a:pt x="313" y="17"/>
                </a:cubicBezTo>
                <a:cubicBezTo>
                  <a:pt x="324" y="28"/>
                  <a:pt x="330" y="43"/>
                  <a:pt x="330" y="59"/>
                </a:cubicBezTo>
                <a:lnTo>
                  <a:pt x="330" y="204"/>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4" name="Freeform 30">
            <a:extLst>
              <a:ext uri="{FF2B5EF4-FFF2-40B4-BE49-F238E27FC236}">
                <a16:creationId xmlns:a16="http://schemas.microsoft.com/office/drawing/2014/main" id="{57A2E8BB-61C5-488E-9796-D7CAC6083780}"/>
              </a:ext>
            </a:extLst>
          </p:cNvPr>
          <p:cNvSpPr>
            <a:spLocks noEditPoints="1"/>
          </p:cNvSpPr>
          <p:nvPr/>
        </p:nvSpPr>
        <p:spPr bwMode="auto">
          <a:xfrm>
            <a:off x="4781550" y="6086475"/>
            <a:ext cx="150813" cy="214313"/>
          </a:xfrm>
          <a:custGeom>
            <a:avLst/>
            <a:gdLst>
              <a:gd name="T0" fmla="*/ 7 w 398"/>
              <a:gd name="T1" fmla="*/ 35 h 561"/>
              <a:gd name="T2" fmla="*/ 20 w 398"/>
              <a:gd name="T3" fmla="*/ 20 h 561"/>
              <a:gd name="T4" fmla="*/ 7 w 398"/>
              <a:gd name="T5" fmla="*/ 35 h 561"/>
              <a:gd name="T6" fmla="*/ 151 w 398"/>
              <a:gd name="T7" fmla="*/ 382 h 561"/>
              <a:gd name="T8" fmla="*/ 164 w 398"/>
              <a:gd name="T9" fmla="*/ 392 h 561"/>
              <a:gd name="T10" fmla="*/ 226 w 398"/>
              <a:gd name="T11" fmla="*/ 516 h 561"/>
              <a:gd name="T12" fmla="*/ 289 w 398"/>
              <a:gd name="T13" fmla="*/ 484 h 561"/>
              <a:gd name="T14" fmla="*/ 227 w 398"/>
              <a:gd name="T15" fmla="*/ 361 h 561"/>
              <a:gd name="T16" fmla="*/ 227 w 398"/>
              <a:gd name="T17" fmla="*/ 344 h 561"/>
              <a:gd name="T18" fmla="*/ 240 w 398"/>
              <a:gd name="T19" fmla="*/ 334 h 561"/>
              <a:gd name="T20" fmla="*/ 337 w 398"/>
              <a:gd name="T21" fmla="*/ 311 h 561"/>
              <a:gd name="T22" fmla="*/ 41 w 398"/>
              <a:gd name="T23" fmla="*/ 63 h 561"/>
              <a:gd name="T24" fmla="*/ 57 w 398"/>
              <a:gd name="T25" fmla="*/ 450 h 561"/>
              <a:gd name="T26" fmla="*/ 135 w 398"/>
              <a:gd name="T27" fmla="*/ 386 h 561"/>
              <a:gd name="T28" fmla="*/ 139 w 398"/>
              <a:gd name="T29" fmla="*/ 384 h 561"/>
              <a:gd name="T30" fmla="*/ 151 w 398"/>
              <a:gd name="T31" fmla="*/ 382 h 561"/>
              <a:gd name="T32" fmla="*/ 226 w 398"/>
              <a:gd name="T33" fmla="*/ 559 h 561"/>
              <a:gd name="T34" fmla="*/ 211 w 398"/>
              <a:gd name="T35" fmla="*/ 560 h 561"/>
              <a:gd name="T36" fmla="*/ 200 w 398"/>
              <a:gd name="T37" fmla="*/ 550 h 561"/>
              <a:gd name="T38" fmla="*/ 141 w 398"/>
              <a:gd name="T39" fmla="*/ 431 h 561"/>
              <a:gd name="T40" fmla="*/ 52 w 398"/>
              <a:gd name="T41" fmla="*/ 504 h 561"/>
              <a:gd name="T42" fmla="*/ 32 w 398"/>
              <a:gd name="T43" fmla="*/ 507 h 561"/>
              <a:gd name="T44" fmla="*/ 21 w 398"/>
              <a:gd name="T45" fmla="*/ 490 h 561"/>
              <a:gd name="T46" fmla="*/ 0 w 398"/>
              <a:gd name="T47" fmla="*/ 21 h 561"/>
              <a:gd name="T48" fmla="*/ 11 w 398"/>
              <a:gd name="T49" fmla="*/ 3 h 561"/>
              <a:gd name="T50" fmla="*/ 32 w 398"/>
              <a:gd name="T51" fmla="*/ 6 h 561"/>
              <a:gd name="T52" fmla="*/ 390 w 398"/>
              <a:gd name="T53" fmla="*/ 306 h 561"/>
              <a:gd name="T54" fmla="*/ 397 w 398"/>
              <a:gd name="T55" fmla="*/ 325 h 561"/>
              <a:gd name="T56" fmla="*/ 382 w 398"/>
              <a:gd name="T57" fmla="*/ 339 h 561"/>
              <a:gd name="T58" fmla="*/ 272 w 398"/>
              <a:gd name="T59" fmla="*/ 365 h 561"/>
              <a:gd name="T60" fmla="*/ 331 w 398"/>
              <a:gd name="T61" fmla="*/ 484 h 561"/>
              <a:gd name="T62" fmla="*/ 332 w 398"/>
              <a:gd name="T63" fmla="*/ 499 h 561"/>
              <a:gd name="T64" fmla="*/ 323 w 398"/>
              <a:gd name="T65" fmla="*/ 510 h 561"/>
              <a:gd name="T66" fmla="*/ 226 w 398"/>
              <a:gd name="T67" fmla="*/ 559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98" h="561">
                <a:moveTo>
                  <a:pt x="7" y="35"/>
                </a:moveTo>
                <a:lnTo>
                  <a:pt x="20" y="20"/>
                </a:lnTo>
                <a:lnTo>
                  <a:pt x="7" y="35"/>
                </a:lnTo>
                <a:close/>
                <a:moveTo>
                  <a:pt x="151" y="382"/>
                </a:moveTo>
                <a:cubicBezTo>
                  <a:pt x="157" y="383"/>
                  <a:pt x="162" y="387"/>
                  <a:pt x="164" y="392"/>
                </a:cubicBezTo>
                <a:lnTo>
                  <a:pt x="226" y="516"/>
                </a:lnTo>
                <a:lnTo>
                  <a:pt x="289" y="484"/>
                </a:lnTo>
                <a:lnTo>
                  <a:pt x="227" y="361"/>
                </a:lnTo>
                <a:cubicBezTo>
                  <a:pt x="225" y="356"/>
                  <a:pt x="225" y="349"/>
                  <a:pt x="227" y="344"/>
                </a:cubicBezTo>
                <a:cubicBezTo>
                  <a:pt x="230" y="339"/>
                  <a:pt x="234" y="335"/>
                  <a:pt x="240" y="334"/>
                </a:cubicBezTo>
                <a:lnTo>
                  <a:pt x="337" y="311"/>
                </a:lnTo>
                <a:lnTo>
                  <a:pt x="41" y="63"/>
                </a:lnTo>
                <a:lnTo>
                  <a:pt x="57" y="450"/>
                </a:lnTo>
                <a:lnTo>
                  <a:pt x="135" y="386"/>
                </a:lnTo>
                <a:cubicBezTo>
                  <a:pt x="136" y="385"/>
                  <a:pt x="137" y="384"/>
                  <a:pt x="139" y="384"/>
                </a:cubicBezTo>
                <a:cubicBezTo>
                  <a:pt x="143" y="382"/>
                  <a:pt x="147" y="381"/>
                  <a:pt x="151" y="382"/>
                </a:cubicBezTo>
                <a:close/>
                <a:moveTo>
                  <a:pt x="226" y="559"/>
                </a:moveTo>
                <a:cubicBezTo>
                  <a:pt x="221" y="561"/>
                  <a:pt x="216" y="561"/>
                  <a:pt x="211" y="560"/>
                </a:cubicBezTo>
                <a:cubicBezTo>
                  <a:pt x="206" y="558"/>
                  <a:pt x="202" y="555"/>
                  <a:pt x="200" y="550"/>
                </a:cubicBezTo>
                <a:lnTo>
                  <a:pt x="141" y="431"/>
                </a:lnTo>
                <a:lnTo>
                  <a:pt x="52" y="504"/>
                </a:lnTo>
                <a:cubicBezTo>
                  <a:pt x="47" y="509"/>
                  <a:pt x="39" y="510"/>
                  <a:pt x="32" y="507"/>
                </a:cubicBezTo>
                <a:cubicBezTo>
                  <a:pt x="26" y="504"/>
                  <a:pt x="21" y="497"/>
                  <a:pt x="21" y="490"/>
                </a:cubicBezTo>
                <a:lnTo>
                  <a:pt x="0" y="21"/>
                </a:lnTo>
                <a:cubicBezTo>
                  <a:pt x="0" y="14"/>
                  <a:pt x="4" y="7"/>
                  <a:pt x="11" y="3"/>
                </a:cubicBezTo>
                <a:cubicBezTo>
                  <a:pt x="18" y="0"/>
                  <a:pt x="26" y="1"/>
                  <a:pt x="32" y="6"/>
                </a:cubicBezTo>
                <a:lnTo>
                  <a:pt x="390" y="306"/>
                </a:lnTo>
                <a:cubicBezTo>
                  <a:pt x="396" y="311"/>
                  <a:pt x="398" y="318"/>
                  <a:pt x="397" y="325"/>
                </a:cubicBezTo>
                <a:cubicBezTo>
                  <a:pt x="395" y="332"/>
                  <a:pt x="389" y="338"/>
                  <a:pt x="382" y="339"/>
                </a:cubicBezTo>
                <a:lnTo>
                  <a:pt x="272" y="365"/>
                </a:lnTo>
                <a:lnTo>
                  <a:pt x="331" y="484"/>
                </a:lnTo>
                <a:cubicBezTo>
                  <a:pt x="334" y="489"/>
                  <a:pt x="334" y="494"/>
                  <a:pt x="332" y="499"/>
                </a:cubicBezTo>
                <a:cubicBezTo>
                  <a:pt x="331" y="504"/>
                  <a:pt x="327" y="508"/>
                  <a:pt x="323" y="510"/>
                </a:cubicBezTo>
                <a:lnTo>
                  <a:pt x="226" y="559"/>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5" name="Freeform 31">
            <a:extLst>
              <a:ext uri="{FF2B5EF4-FFF2-40B4-BE49-F238E27FC236}">
                <a16:creationId xmlns:a16="http://schemas.microsoft.com/office/drawing/2014/main" id="{2EB5C389-7660-4F27-B095-7C374166A70E}"/>
              </a:ext>
            </a:extLst>
          </p:cNvPr>
          <p:cNvSpPr>
            <a:spLocks noEditPoints="1"/>
          </p:cNvSpPr>
          <p:nvPr/>
        </p:nvSpPr>
        <p:spPr bwMode="auto">
          <a:xfrm>
            <a:off x="938213" y="6075363"/>
            <a:ext cx="188913" cy="227013"/>
          </a:xfrm>
          <a:custGeom>
            <a:avLst/>
            <a:gdLst>
              <a:gd name="T0" fmla="*/ 395 w 496"/>
              <a:gd name="T1" fmla="*/ 280 h 597"/>
              <a:gd name="T2" fmla="*/ 468 w 496"/>
              <a:gd name="T3" fmla="*/ 169 h 597"/>
              <a:gd name="T4" fmla="*/ 427 w 496"/>
              <a:gd name="T5" fmla="*/ 33 h 597"/>
              <a:gd name="T6" fmla="*/ 286 w 496"/>
              <a:gd name="T7" fmla="*/ 49 h 597"/>
              <a:gd name="T8" fmla="*/ 213 w 496"/>
              <a:gd name="T9" fmla="*/ 160 h 597"/>
              <a:gd name="T10" fmla="*/ 218 w 496"/>
              <a:gd name="T11" fmla="*/ 260 h 597"/>
              <a:gd name="T12" fmla="*/ 246 w 496"/>
              <a:gd name="T13" fmla="*/ 218 h 597"/>
              <a:gd name="T14" fmla="*/ 253 w 496"/>
              <a:gd name="T15" fmla="*/ 186 h 597"/>
              <a:gd name="T16" fmla="*/ 327 w 496"/>
              <a:gd name="T17" fmla="*/ 76 h 597"/>
              <a:gd name="T18" fmla="*/ 406 w 496"/>
              <a:gd name="T19" fmla="*/ 65 h 597"/>
              <a:gd name="T20" fmla="*/ 428 w 496"/>
              <a:gd name="T21" fmla="*/ 142 h 597"/>
              <a:gd name="T22" fmla="*/ 354 w 496"/>
              <a:gd name="T23" fmla="*/ 253 h 597"/>
              <a:gd name="T24" fmla="*/ 328 w 496"/>
              <a:gd name="T25" fmla="*/ 272 h 597"/>
              <a:gd name="T26" fmla="*/ 300 w 496"/>
              <a:gd name="T27" fmla="*/ 315 h 597"/>
              <a:gd name="T28" fmla="*/ 395 w 496"/>
              <a:gd name="T29" fmla="*/ 280 h 597"/>
              <a:gd name="T30" fmla="*/ 167 w 496"/>
              <a:gd name="T31" fmla="*/ 408 h 597"/>
              <a:gd name="T32" fmla="*/ 170 w 496"/>
              <a:gd name="T33" fmla="*/ 410 h 597"/>
              <a:gd name="T34" fmla="*/ 186 w 496"/>
              <a:gd name="T35" fmla="*/ 414 h 597"/>
              <a:gd name="T36" fmla="*/ 201 w 496"/>
              <a:gd name="T37" fmla="*/ 405 h 597"/>
              <a:gd name="T38" fmla="*/ 322 w 496"/>
              <a:gd name="T39" fmla="*/ 232 h 597"/>
              <a:gd name="T40" fmla="*/ 317 w 496"/>
              <a:gd name="T41" fmla="*/ 201 h 597"/>
              <a:gd name="T42" fmla="*/ 314 w 496"/>
              <a:gd name="T43" fmla="*/ 199 h 597"/>
              <a:gd name="T44" fmla="*/ 297 w 496"/>
              <a:gd name="T45" fmla="*/ 195 h 597"/>
              <a:gd name="T46" fmla="*/ 296 w 496"/>
              <a:gd name="T47" fmla="*/ 195 h 597"/>
              <a:gd name="T48" fmla="*/ 282 w 496"/>
              <a:gd name="T49" fmla="*/ 204 h 597"/>
              <a:gd name="T50" fmla="*/ 161 w 496"/>
              <a:gd name="T51" fmla="*/ 377 h 597"/>
              <a:gd name="T52" fmla="*/ 167 w 496"/>
              <a:gd name="T53" fmla="*/ 408 h 597"/>
              <a:gd name="T54" fmla="*/ 90 w 496"/>
              <a:gd name="T55" fmla="*/ 327 h 597"/>
              <a:gd name="T56" fmla="*/ 17 w 496"/>
              <a:gd name="T57" fmla="*/ 438 h 597"/>
              <a:gd name="T58" fmla="*/ 8 w 496"/>
              <a:gd name="T59" fmla="*/ 509 h 597"/>
              <a:gd name="T60" fmla="*/ 57 w 496"/>
              <a:gd name="T61" fmla="*/ 574 h 597"/>
              <a:gd name="T62" fmla="*/ 137 w 496"/>
              <a:gd name="T63" fmla="*/ 594 h 597"/>
              <a:gd name="T64" fmla="*/ 198 w 496"/>
              <a:gd name="T65" fmla="*/ 558 h 597"/>
              <a:gd name="T66" fmla="*/ 272 w 496"/>
              <a:gd name="T67" fmla="*/ 447 h 597"/>
              <a:gd name="T68" fmla="*/ 267 w 496"/>
              <a:gd name="T69" fmla="*/ 347 h 597"/>
              <a:gd name="T70" fmla="*/ 239 w 496"/>
              <a:gd name="T71" fmla="*/ 389 h 597"/>
              <a:gd name="T72" fmla="*/ 231 w 496"/>
              <a:gd name="T73" fmla="*/ 421 h 597"/>
              <a:gd name="T74" fmla="*/ 158 w 496"/>
              <a:gd name="T75" fmla="*/ 531 h 597"/>
              <a:gd name="T76" fmla="*/ 122 w 496"/>
              <a:gd name="T77" fmla="*/ 552 h 597"/>
              <a:gd name="T78" fmla="*/ 79 w 496"/>
              <a:gd name="T79" fmla="*/ 542 h 597"/>
              <a:gd name="T80" fmla="*/ 57 w 496"/>
              <a:gd name="T81" fmla="*/ 465 h 597"/>
              <a:gd name="T82" fmla="*/ 130 w 496"/>
              <a:gd name="T83" fmla="*/ 354 h 597"/>
              <a:gd name="T84" fmla="*/ 156 w 496"/>
              <a:gd name="T85" fmla="*/ 335 h 597"/>
              <a:gd name="T86" fmla="*/ 185 w 496"/>
              <a:gd name="T87" fmla="*/ 292 h 597"/>
              <a:gd name="T88" fmla="*/ 143 w 496"/>
              <a:gd name="T89" fmla="*/ 292 h 597"/>
              <a:gd name="T90" fmla="*/ 90 w 496"/>
              <a:gd name="T91" fmla="*/ 327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6" h="597">
                <a:moveTo>
                  <a:pt x="395" y="280"/>
                </a:moveTo>
                <a:lnTo>
                  <a:pt x="468" y="169"/>
                </a:lnTo>
                <a:cubicBezTo>
                  <a:pt x="496" y="127"/>
                  <a:pt x="478" y="66"/>
                  <a:pt x="427" y="33"/>
                </a:cubicBezTo>
                <a:cubicBezTo>
                  <a:pt x="377" y="0"/>
                  <a:pt x="314" y="7"/>
                  <a:pt x="286" y="49"/>
                </a:cubicBezTo>
                <a:lnTo>
                  <a:pt x="213" y="160"/>
                </a:lnTo>
                <a:cubicBezTo>
                  <a:pt x="194" y="188"/>
                  <a:pt x="196" y="227"/>
                  <a:pt x="218" y="260"/>
                </a:cubicBezTo>
                <a:lnTo>
                  <a:pt x="246" y="218"/>
                </a:lnTo>
                <a:cubicBezTo>
                  <a:pt x="245" y="206"/>
                  <a:pt x="247" y="196"/>
                  <a:pt x="253" y="186"/>
                </a:cubicBezTo>
                <a:lnTo>
                  <a:pt x="327" y="76"/>
                </a:lnTo>
                <a:cubicBezTo>
                  <a:pt x="343" y="52"/>
                  <a:pt x="378" y="47"/>
                  <a:pt x="406" y="65"/>
                </a:cubicBezTo>
                <a:cubicBezTo>
                  <a:pt x="434" y="84"/>
                  <a:pt x="443" y="118"/>
                  <a:pt x="428" y="142"/>
                </a:cubicBezTo>
                <a:lnTo>
                  <a:pt x="354" y="253"/>
                </a:lnTo>
                <a:cubicBezTo>
                  <a:pt x="348" y="262"/>
                  <a:pt x="339" y="269"/>
                  <a:pt x="328" y="272"/>
                </a:cubicBezTo>
                <a:lnTo>
                  <a:pt x="300" y="315"/>
                </a:lnTo>
                <a:cubicBezTo>
                  <a:pt x="339" y="322"/>
                  <a:pt x="376" y="308"/>
                  <a:pt x="395" y="280"/>
                </a:cubicBezTo>
                <a:close/>
                <a:moveTo>
                  <a:pt x="167" y="408"/>
                </a:moveTo>
                <a:lnTo>
                  <a:pt x="170" y="410"/>
                </a:lnTo>
                <a:cubicBezTo>
                  <a:pt x="174" y="414"/>
                  <a:pt x="180" y="415"/>
                  <a:pt x="186" y="414"/>
                </a:cubicBezTo>
                <a:cubicBezTo>
                  <a:pt x="193" y="413"/>
                  <a:pt x="198" y="410"/>
                  <a:pt x="201" y="405"/>
                </a:cubicBezTo>
                <a:lnTo>
                  <a:pt x="322" y="232"/>
                </a:lnTo>
                <a:cubicBezTo>
                  <a:pt x="329" y="222"/>
                  <a:pt x="327" y="208"/>
                  <a:pt x="317" y="201"/>
                </a:cubicBezTo>
                <a:lnTo>
                  <a:pt x="314" y="199"/>
                </a:lnTo>
                <a:cubicBezTo>
                  <a:pt x="309" y="195"/>
                  <a:pt x="303" y="194"/>
                  <a:pt x="297" y="195"/>
                </a:cubicBezTo>
                <a:cubicBezTo>
                  <a:pt x="297" y="195"/>
                  <a:pt x="297" y="195"/>
                  <a:pt x="296" y="195"/>
                </a:cubicBezTo>
                <a:cubicBezTo>
                  <a:pt x="291" y="196"/>
                  <a:pt x="286" y="200"/>
                  <a:pt x="282" y="204"/>
                </a:cubicBezTo>
                <a:lnTo>
                  <a:pt x="161" y="377"/>
                </a:lnTo>
                <a:cubicBezTo>
                  <a:pt x="154" y="387"/>
                  <a:pt x="157" y="401"/>
                  <a:pt x="167" y="408"/>
                </a:cubicBezTo>
                <a:close/>
                <a:moveTo>
                  <a:pt x="90" y="327"/>
                </a:moveTo>
                <a:lnTo>
                  <a:pt x="17" y="438"/>
                </a:lnTo>
                <a:cubicBezTo>
                  <a:pt x="3" y="458"/>
                  <a:pt x="0" y="483"/>
                  <a:pt x="8" y="509"/>
                </a:cubicBezTo>
                <a:cubicBezTo>
                  <a:pt x="15" y="535"/>
                  <a:pt x="33" y="558"/>
                  <a:pt x="57" y="574"/>
                </a:cubicBezTo>
                <a:cubicBezTo>
                  <a:pt x="82" y="590"/>
                  <a:pt x="110" y="597"/>
                  <a:pt x="137" y="594"/>
                </a:cubicBezTo>
                <a:cubicBezTo>
                  <a:pt x="163" y="591"/>
                  <a:pt x="185" y="578"/>
                  <a:pt x="198" y="558"/>
                </a:cubicBezTo>
                <a:lnTo>
                  <a:pt x="272" y="447"/>
                </a:lnTo>
                <a:cubicBezTo>
                  <a:pt x="291" y="419"/>
                  <a:pt x="288" y="379"/>
                  <a:pt x="267" y="347"/>
                </a:cubicBezTo>
                <a:lnTo>
                  <a:pt x="239" y="389"/>
                </a:lnTo>
                <a:cubicBezTo>
                  <a:pt x="240" y="400"/>
                  <a:pt x="237" y="411"/>
                  <a:pt x="231" y="421"/>
                </a:cubicBezTo>
                <a:lnTo>
                  <a:pt x="158" y="531"/>
                </a:lnTo>
                <a:cubicBezTo>
                  <a:pt x="150" y="543"/>
                  <a:pt x="138" y="551"/>
                  <a:pt x="122" y="552"/>
                </a:cubicBezTo>
                <a:cubicBezTo>
                  <a:pt x="107" y="554"/>
                  <a:pt x="92" y="550"/>
                  <a:pt x="79" y="542"/>
                </a:cubicBezTo>
                <a:cubicBezTo>
                  <a:pt x="51" y="523"/>
                  <a:pt x="41" y="489"/>
                  <a:pt x="57" y="465"/>
                </a:cubicBezTo>
                <a:lnTo>
                  <a:pt x="130" y="354"/>
                </a:lnTo>
                <a:cubicBezTo>
                  <a:pt x="136" y="345"/>
                  <a:pt x="145" y="338"/>
                  <a:pt x="156" y="335"/>
                </a:cubicBezTo>
                <a:lnTo>
                  <a:pt x="185" y="292"/>
                </a:lnTo>
                <a:cubicBezTo>
                  <a:pt x="170" y="290"/>
                  <a:pt x="156" y="290"/>
                  <a:pt x="143" y="292"/>
                </a:cubicBezTo>
                <a:cubicBezTo>
                  <a:pt x="121" y="297"/>
                  <a:pt x="102" y="309"/>
                  <a:pt x="90" y="327"/>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6" name="Freeform 32">
            <a:extLst>
              <a:ext uri="{FF2B5EF4-FFF2-40B4-BE49-F238E27FC236}">
                <a16:creationId xmlns:a16="http://schemas.microsoft.com/office/drawing/2014/main" id="{BC1CA683-0B45-4617-A2C2-BC8BE67A5CCB}"/>
              </a:ext>
            </a:extLst>
          </p:cNvPr>
          <p:cNvSpPr>
            <a:spLocks noEditPoints="1"/>
          </p:cNvSpPr>
          <p:nvPr/>
        </p:nvSpPr>
        <p:spPr bwMode="auto">
          <a:xfrm>
            <a:off x="3265488" y="5578475"/>
            <a:ext cx="214313" cy="238125"/>
          </a:xfrm>
          <a:custGeom>
            <a:avLst/>
            <a:gdLst>
              <a:gd name="T0" fmla="*/ 359 w 565"/>
              <a:gd name="T1" fmla="*/ 393 h 623"/>
              <a:gd name="T2" fmla="*/ 322 w 565"/>
              <a:gd name="T3" fmla="*/ 459 h 623"/>
              <a:gd name="T4" fmla="*/ 320 w 565"/>
              <a:gd name="T5" fmla="*/ 491 h 623"/>
              <a:gd name="T6" fmla="*/ 233 w 565"/>
              <a:gd name="T7" fmla="*/ 433 h 623"/>
              <a:gd name="T8" fmla="*/ 183 w 565"/>
              <a:gd name="T9" fmla="*/ 365 h 623"/>
              <a:gd name="T10" fmla="*/ 258 w 565"/>
              <a:gd name="T11" fmla="*/ 163 h 623"/>
              <a:gd name="T12" fmla="*/ 383 w 565"/>
              <a:gd name="T13" fmla="*/ 365 h 623"/>
              <a:gd name="T14" fmla="*/ 0 w 565"/>
              <a:gd name="T15" fmla="*/ 282 h 623"/>
              <a:gd name="T16" fmla="*/ 86 w 565"/>
              <a:gd name="T17" fmla="*/ 282 h 623"/>
              <a:gd name="T18" fmla="*/ 494 w 565"/>
              <a:gd name="T19" fmla="*/ 268 h 623"/>
              <a:gd name="T20" fmla="*/ 551 w 565"/>
              <a:gd name="T21" fmla="*/ 296 h 623"/>
              <a:gd name="T22" fmla="*/ 454 w 565"/>
              <a:gd name="T23" fmla="*/ 427 h 623"/>
              <a:gd name="T24" fmla="*/ 430 w 565"/>
              <a:gd name="T25" fmla="*/ 437 h 623"/>
              <a:gd name="T26" fmla="*/ 485 w 565"/>
              <a:gd name="T27" fmla="*/ 492 h 623"/>
              <a:gd name="T28" fmla="*/ 454 w 565"/>
              <a:gd name="T29" fmla="*/ 427 h 623"/>
              <a:gd name="T30" fmla="*/ 86 w 565"/>
              <a:gd name="T31" fmla="*/ 82 h 623"/>
              <a:gd name="T32" fmla="*/ 127 w 565"/>
              <a:gd name="T33" fmla="*/ 142 h 623"/>
              <a:gd name="T34" fmla="*/ 147 w 565"/>
              <a:gd name="T35" fmla="*/ 122 h 623"/>
              <a:gd name="T36" fmla="*/ 71 w 565"/>
              <a:gd name="T37" fmla="*/ 482 h 623"/>
              <a:gd name="T38" fmla="*/ 91 w 565"/>
              <a:gd name="T39" fmla="*/ 482 h 623"/>
              <a:gd name="T40" fmla="*/ 132 w 565"/>
              <a:gd name="T41" fmla="*/ 421 h 623"/>
              <a:gd name="T42" fmla="*/ 72 w 565"/>
              <a:gd name="T43" fmla="*/ 462 h 623"/>
              <a:gd name="T44" fmla="*/ 414 w 565"/>
              <a:gd name="T45" fmla="*/ 132 h 623"/>
              <a:gd name="T46" fmla="*/ 438 w 565"/>
              <a:gd name="T47" fmla="*/ 142 h 623"/>
              <a:gd name="T48" fmla="*/ 479 w 565"/>
              <a:gd name="T49" fmla="*/ 82 h 623"/>
              <a:gd name="T50" fmla="*/ 418 w 565"/>
              <a:gd name="T51" fmla="*/ 122 h 623"/>
              <a:gd name="T52" fmla="*/ 269 w 565"/>
              <a:gd name="T53" fmla="*/ 72 h 623"/>
              <a:gd name="T54" fmla="*/ 297 w 565"/>
              <a:gd name="T55" fmla="*/ 14 h 623"/>
              <a:gd name="T56" fmla="*/ 263 w 565"/>
              <a:gd name="T57" fmla="*/ 594 h 623"/>
              <a:gd name="T58" fmla="*/ 302 w 565"/>
              <a:gd name="T59" fmla="*/ 623 h 623"/>
              <a:gd name="T60" fmla="*/ 334 w 565"/>
              <a:gd name="T61" fmla="*/ 547 h 623"/>
              <a:gd name="T62" fmla="*/ 231 w 565"/>
              <a:gd name="T63" fmla="*/ 575 h 623"/>
              <a:gd name="T64" fmla="*/ 334 w 565"/>
              <a:gd name="T65" fmla="*/ 547 h 623"/>
              <a:gd name="T66" fmla="*/ 290 w 565"/>
              <a:gd name="T67" fmla="*/ 128 h 623"/>
              <a:gd name="T68" fmla="*/ 142 w 565"/>
              <a:gd name="T69" fmla="*/ 215 h 623"/>
              <a:gd name="T70" fmla="*/ 124 w 565"/>
              <a:gd name="T71" fmla="*/ 279 h 623"/>
              <a:gd name="T72" fmla="*/ 161 w 565"/>
              <a:gd name="T73" fmla="*/ 389 h 623"/>
              <a:gd name="T74" fmla="*/ 187 w 565"/>
              <a:gd name="T75" fmla="*/ 420 h 623"/>
              <a:gd name="T76" fmla="*/ 212 w 565"/>
              <a:gd name="T77" fmla="*/ 498 h 623"/>
              <a:gd name="T78" fmla="*/ 227 w 565"/>
              <a:gd name="T79" fmla="*/ 523 h 623"/>
              <a:gd name="T80" fmla="*/ 342 w 565"/>
              <a:gd name="T81" fmla="*/ 522 h 623"/>
              <a:gd name="T82" fmla="*/ 361 w 565"/>
              <a:gd name="T83" fmla="*/ 447 h 623"/>
              <a:gd name="T84" fmla="*/ 409 w 565"/>
              <a:gd name="T85" fmla="*/ 384 h 623"/>
              <a:gd name="T86" fmla="*/ 442 w 565"/>
              <a:gd name="T87" fmla="*/ 292 h 623"/>
              <a:gd name="T88" fmla="*/ 335 w 565"/>
              <a:gd name="T89" fmla="*/ 138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5" h="623">
                <a:moveTo>
                  <a:pt x="383" y="365"/>
                </a:moveTo>
                <a:cubicBezTo>
                  <a:pt x="378" y="371"/>
                  <a:pt x="373" y="377"/>
                  <a:pt x="368" y="382"/>
                </a:cubicBezTo>
                <a:cubicBezTo>
                  <a:pt x="365" y="387"/>
                  <a:pt x="362" y="390"/>
                  <a:pt x="359" y="393"/>
                </a:cubicBezTo>
                <a:cubicBezTo>
                  <a:pt x="351" y="403"/>
                  <a:pt x="341" y="416"/>
                  <a:pt x="333" y="430"/>
                </a:cubicBezTo>
                <a:cubicBezTo>
                  <a:pt x="327" y="442"/>
                  <a:pt x="324" y="450"/>
                  <a:pt x="322" y="459"/>
                </a:cubicBezTo>
                <a:lnTo>
                  <a:pt x="322" y="459"/>
                </a:lnTo>
                <a:cubicBezTo>
                  <a:pt x="322" y="463"/>
                  <a:pt x="321" y="470"/>
                  <a:pt x="321" y="476"/>
                </a:cubicBezTo>
                <a:lnTo>
                  <a:pt x="321" y="476"/>
                </a:lnTo>
                <a:lnTo>
                  <a:pt x="320" y="491"/>
                </a:lnTo>
                <a:lnTo>
                  <a:pt x="244" y="491"/>
                </a:lnTo>
                <a:lnTo>
                  <a:pt x="244" y="470"/>
                </a:lnTo>
                <a:cubicBezTo>
                  <a:pt x="243" y="458"/>
                  <a:pt x="240" y="447"/>
                  <a:pt x="233" y="433"/>
                </a:cubicBezTo>
                <a:cubicBezTo>
                  <a:pt x="227" y="421"/>
                  <a:pt x="219" y="409"/>
                  <a:pt x="208" y="395"/>
                </a:cubicBezTo>
                <a:lnTo>
                  <a:pt x="197" y="382"/>
                </a:lnTo>
                <a:cubicBezTo>
                  <a:pt x="192" y="377"/>
                  <a:pt x="188" y="371"/>
                  <a:pt x="183" y="365"/>
                </a:cubicBezTo>
                <a:cubicBezTo>
                  <a:pt x="169" y="348"/>
                  <a:pt x="160" y="328"/>
                  <a:pt x="157" y="307"/>
                </a:cubicBezTo>
                <a:cubicBezTo>
                  <a:pt x="151" y="265"/>
                  <a:pt x="163" y="228"/>
                  <a:pt x="193" y="198"/>
                </a:cubicBezTo>
                <a:cubicBezTo>
                  <a:pt x="211" y="179"/>
                  <a:pt x="233" y="168"/>
                  <a:pt x="258" y="163"/>
                </a:cubicBezTo>
                <a:cubicBezTo>
                  <a:pt x="299" y="156"/>
                  <a:pt x="335" y="165"/>
                  <a:pt x="366" y="192"/>
                </a:cubicBezTo>
                <a:cubicBezTo>
                  <a:pt x="387" y="210"/>
                  <a:pt x="400" y="233"/>
                  <a:pt x="406" y="259"/>
                </a:cubicBezTo>
                <a:cubicBezTo>
                  <a:pt x="415" y="298"/>
                  <a:pt x="407" y="334"/>
                  <a:pt x="383" y="365"/>
                </a:cubicBezTo>
                <a:close/>
                <a:moveTo>
                  <a:pt x="72" y="268"/>
                </a:moveTo>
                <a:lnTo>
                  <a:pt x="14" y="268"/>
                </a:lnTo>
                <a:cubicBezTo>
                  <a:pt x="6" y="268"/>
                  <a:pt x="0" y="274"/>
                  <a:pt x="0" y="282"/>
                </a:cubicBezTo>
                <a:cubicBezTo>
                  <a:pt x="0" y="289"/>
                  <a:pt x="6" y="296"/>
                  <a:pt x="14" y="296"/>
                </a:cubicBezTo>
                <a:lnTo>
                  <a:pt x="72" y="296"/>
                </a:lnTo>
                <a:cubicBezTo>
                  <a:pt x="80" y="296"/>
                  <a:pt x="86" y="289"/>
                  <a:pt x="86" y="282"/>
                </a:cubicBezTo>
                <a:cubicBezTo>
                  <a:pt x="86" y="274"/>
                  <a:pt x="80" y="268"/>
                  <a:pt x="72" y="268"/>
                </a:cubicBezTo>
                <a:close/>
                <a:moveTo>
                  <a:pt x="551" y="268"/>
                </a:moveTo>
                <a:lnTo>
                  <a:pt x="494" y="268"/>
                </a:lnTo>
                <a:cubicBezTo>
                  <a:pt x="486" y="268"/>
                  <a:pt x="479" y="274"/>
                  <a:pt x="479" y="282"/>
                </a:cubicBezTo>
                <a:cubicBezTo>
                  <a:pt x="479" y="289"/>
                  <a:pt x="486" y="296"/>
                  <a:pt x="494" y="296"/>
                </a:cubicBezTo>
                <a:lnTo>
                  <a:pt x="551" y="296"/>
                </a:lnTo>
                <a:cubicBezTo>
                  <a:pt x="559" y="296"/>
                  <a:pt x="565" y="289"/>
                  <a:pt x="565" y="282"/>
                </a:cubicBezTo>
                <a:cubicBezTo>
                  <a:pt x="565" y="274"/>
                  <a:pt x="559" y="268"/>
                  <a:pt x="551" y="268"/>
                </a:cubicBezTo>
                <a:close/>
                <a:moveTo>
                  <a:pt x="454" y="427"/>
                </a:moveTo>
                <a:cubicBezTo>
                  <a:pt x="452" y="425"/>
                  <a:pt x="448" y="423"/>
                  <a:pt x="444" y="423"/>
                </a:cubicBezTo>
                <a:cubicBezTo>
                  <a:pt x="441" y="423"/>
                  <a:pt x="437" y="425"/>
                  <a:pt x="434" y="427"/>
                </a:cubicBezTo>
                <a:cubicBezTo>
                  <a:pt x="432" y="430"/>
                  <a:pt x="430" y="433"/>
                  <a:pt x="430" y="437"/>
                </a:cubicBezTo>
                <a:cubicBezTo>
                  <a:pt x="430" y="441"/>
                  <a:pt x="432" y="444"/>
                  <a:pt x="434" y="447"/>
                </a:cubicBezTo>
                <a:lnTo>
                  <a:pt x="475" y="488"/>
                </a:lnTo>
                <a:cubicBezTo>
                  <a:pt x="478" y="491"/>
                  <a:pt x="481" y="492"/>
                  <a:pt x="485" y="492"/>
                </a:cubicBezTo>
                <a:cubicBezTo>
                  <a:pt x="489" y="492"/>
                  <a:pt x="492" y="491"/>
                  <a:pt x="495" y="488"/>
                </a:cubicBezTo>
                <a:cubicBezTo>
                  <a:pt x="501" y="482"/>
                  <a:pt x="501" y="474"/>
                  <a:pt x="495" y="468"/>
                </a:cubicBezTo>
                <a:lnTo>
                  <a:pt x="454" y="427"/>
                </a:lnTo>
                <a:close/>
                <a:moveTo>
                  <a:pt x="106" y="82"/>
                </a:moveTo>
                <a:cubicBezTo>
                  <a:pt x="104" y="79"/>
                  <a:pt x="100" y="77"/>
                  <a:pt x="96" y="77"/>
                </a:cubicBezTo>
                <a:cubicBezTo>
                  <a:pt x="93" y="77"/>
                  <a:pt x="89" y="79"/>
                  <a:pt x="86" y="82"/>
                </a:cubicBezTo>
                <a:cubicBezTo>
                  <a:pt x="84" y="84"/>
                  <a:pt x="82" y="88"/>
                  <a:pt x="82" y="92"/>
                </a:cubicBezTo>
                <a:cubicBezTo>
                  <a:pt x="82" y="95"/>
                  <a:pt x="84" y="99"/>
                  <a:pt x="86" y="102"/>
                </a:cubicBezTo>
                <a:lnTo>
                  <a:pt x="127" y="142"/>
                </a:lnTo>
                <a:cubicBezTo>
                  <a:pt x="130" y="145"/>
                  <a:pt x="133" y="146"/>
                  <a:pt x="137" y="146"/>
                </a:cubicBezTo>
                <a:cubicBezTo>
                  <a:pt x="141" y="146"/>
                  <a:pt x="144" y="145"/>
                  <a:pt x="147" y="142"/>
                </a:cubicBezTo>
                <a:cubicBezTo>
                  <a:pt x="153" y="137"/>
                  <a:pt x="153" y="128"/>
                  <a:pt x="147" y="122"/>
                </a:cubicBezTo>
                <a:lnTo>
                  <a:pt x="106" y="82"/>
                </a:lnTo>
                <a:close/>
                <a:moveTo>
                  <a:pt x="67" y="472"/>
                </a:moveTo>
                <a:cubicBezTo>
                  <a:pt x="67" y="476"/>
                  <a:pt x="69" y="479"/>
                  <a:pt x="71" y="482"/>
                </a:cubicBezTo>
                <a:cubicBezTo>
                  <a:pt x="74" y="484"/>
                  <a:pt x="78" y="486"/>
                  <a:pt x="81" y="486"/>
                </a:cubicBezTo>
                <a:lnTo>
                  <a:pt x="81" y="486"/>
                </a:lnTo>
                <a:cubicBezTo>
                  <a:pt x="85" y="486"/>
                  <a:pt x="89" y="484"/>
                  <a:pt x="91" y="482"/>
                </a:cubicBezTo>
                <a:lnTo>
                  <a:pt x="132" y="441"/>
                </a:lnTo>
                <a:cubicBezTo>
                  <a:pt x="135" y="438"/>
                  <a:pt x="136" y="435"/>
                  <a:pt x="136" y="431"/>
                </a:cubicBezTo>
                <a:cubicBezTo>
                  <a:pt x="136" y="427"/>
                  <a:pt x="135" y="424"/>
                  <a:pt x="132" y="421"/>
                </a:cubicBezTo>
                <a:cubicBezTo>
                  <a:pt x="129" y="418"/>
                  <a:pt x="126" y="417"/>
                  <a:pt x="122" y="417"/>
                </a:cubicBezTo>
                <a:cubicBezTo>
                  <a:pt x="119" y="417"/>
                  <a:pt x="115" y="418"/>
                  <a:pt x="112" y="421"/>
                </a:cubicBezTo>
                <a:lnTo>
                  <a:pt x="72" y="462"/>
                </a:lnTo>
                <a:cubicBezTo>
                  <a:pt x="69" y="464"/>
                  <a:pt x="67" y="468"/>
                  <a:pt x="67" y="472"/>
                </a:cubicBezTo>
                <a:close/>
                <a:moveTo>
                  <a:pt x="418" y="122"/>
                </a:moveTo>
                <a:cubicBezTo>
                  <a:pt x="416" y="125"/>
                  <a:pt x="414" y="129"/>
                  <a:pt x="414" y="132"/>
                </a:cubicBezTo>
                <a:cubicBezTo>
                  <a:pt x="414" y="136"/>
                  <a:pt x="416" y="140"/>
                  <a:pt x="418" y="142"/>
                </a:cubicBezTo>
                <a:cubicBezTo>
                  <a:pt x="421" y="145"/>
                  <a:pt x="425" y="146"/>
                  <a:pt x="428" y="146"/>
                </a:cubicBezTo>
                <a:cubicBezTo>
                  <a:pt x="432" y="146"/>
                  <a:pt x="436" y="145"/>
                  <a:pt x="438" y="142"/>
                </a:cubicBezTo>
                <a:lnTo>
                  <a:pt x="479" y="102"/>
                </a:lnTo>
                <a:cubicBezTo>
                  <a:pt x="482" y="99"/>
                  <a:pt x="483" y="95"/>
                  <a:pt x="483" y="92"/>
                </a:cubicBezTo>
                <a:cubicBezTo>
                  <a:pt x="483" y="88"/>
                  <a:pt x="482" y="84"/>
                  <a:pt x="479" y="82"/>
                </a:cubicBezTo>
                <a:cubicBezTo>
                  <a:pt x="476" y="79"/>
                  <a:pt x="473" y="77"/>
                  <a:pt x="469" y="77"/>
                </a:cubicBezTo>
                <a:cubicBezTo>
                  <a:pt x="465" y="77"/>
                  <a:pt x="462" y="79"/>
                  <a:pt x="459" y="82"/>
                </a:cubicBezTo>
                <a:lnTo>
                  <a:pt x="418" y="122"/>
                </a:lnTo>
                <a:close/>
                <a:moveTo>
                  <a:pt x="283" y="0"/>
                </a:moveTo>
                <a:cubicBezTo>
                  <a:pt x="275" y="0"/>
                  <a:pt x="269" y="7"/>
                  <a:pt x="269" y="14"/>
                </a:cubicBezTo>
                <a:lnTo>
                  <a:pt x="269" y="72"/>
                </a:lnTo>
                <a:cubicBezTo>
                  <a:pt x="269" y="80"/>
                  <a:pt x="275" y="86"/>
                  <a:pt x="283" y="86"/>
                </a:cubicBezTo>
                <a:cubicBezTo>
                  <a:pt x="290" y="86"/>
                  <a:pt x="297" y="80"/>
                  <a:pt x="297" y="72"/>
                </a:cubicBezTo>
                <a:lnTo>
                  <a:pt x="297" y="14"/>
                </a:lnTo>
                <a:cubicBezTo>
                  <a:pt x="297" y="7"/>
                  <a:pt x="290" y="0"/>
                  <a:pt x="283" y="0"/>
                </a:cubicBezTo>
                <a:close/>
                <a:moveTo>
                  <a:pt x="302" y="594"/>
                </a:moveTo>
                <a:lnTo>
                  <a:pt x="263" y="594"/>
                </a:lnTo>
                <a:cubicBezTo>
                  <a:pt x="254" y="594"/>
                  <a:pt x="247" y="601"/>
                  <a:pt x="247" y="609"/>
                </a:cubicBezTo>
                <a:cubicBezTo>
                  <a:pt x="247" y="617"/>
                  <a:pt x="254" y="623"/>
                  <a:pt x="263" y="623"/>
                </a:cubicBezTo>
                <a:lnTo>
                  <a:pt x="302" y="623"/>
                </a:lnTo>
                <a:cubicBezTo>
                  <a:pt x="311" y="623"/>
                  <a:pt x="318" y="617"/>
                  <a:pt x="318" y="609"/>
                </a:cubicBezTo>
                <a:cubicBezTo>
                  <a:pt x="318" y="601"/>
                  <a:pt x="311" y="594"/>
                  <a:pt x="302" y="594"/>
                </a:cubicBezTo>
                <a:close/>
                <a:moveTo>
                  <a:pt x="334" y="547"/>
                </a:moveTo>
                <a:lnTo>
                  <a:pt x="231" y="547"/>
                </a:lnTo>
                <a:cubicBezTo>
                  <a:pt x="223" y="547"/>
                  <a:pt x="217" y="553"/>
                  <a:pt x="217" y="561"/>
                </a:cubicBezTo>
                <a:cubicBezTo>
                  <a:pt x="217" y="569"/>
                  <a:pt x="223" y="575"/>
                  <a:pt x="231" y="575"/>
                </a:cubicBezTo>
                <a:lnTo>
                  <a:pt x="334" y="575"/>
                </a:lnTo>
                <a:cubicBezTo>
                  <a:pt x="342" y="575"/>
                  <a:pt x="348" y="569"/>
                  <a:pt x="348" y="561"/>
                </a:cubicBezTo>
                <a:cubicBezTo>
                  <a:pt x="348" y="553"/>
                  <a:pt x="342" y="547"/>
                  <a:pt x="334" y="547"/>
                </a:cubicBezTo>
                <a:close/>
                <a:moveTo>
                  <a:pt x="335" y="138"/>
                </a:moveTo>
                <a:cubicBezTo>
                  <a:pt x="322" y="133"/>
                  <a:pt x="307" y="130"/>
                  <a:pt x="292" y="129"/>
                </a:cubicBezTo>
                <a:lnTo>
                  <a:pt x="290" y="128"/>
                </a:lnTo>
                <a:lnTo>
                  <a:pt x="270" y="129"/>
                </a:lnTo>
                <a:cubicBezTo>
                  <a:pt x="249" y="131"/>
                  <a:pt x="230" y="136"/>
                  <a:pt x="211" y="145"/>
                </a:cubicBezTo>
                <a:cubicBezTo>
                  <a:pt x="181" y="161"/>
                  <a:pt x="157" y="184"/>
                  <a:pt x="142" y="215"/>
                </a:cubicBezTo>
                <a:cubicBezTo>
                  <a:pt x="133" y="230"/>
                  <a:pt x="128" y="247"/>
                  <a:pt x="125" y="264"/>
                </a:cubicBezTo>
                <a:cubicBezTo>
                  <a:pt x="125" y="267"/>
                  <a:pt x="125" y="270"/>
                  <a:pt x="125" y="272"/>
                </a:cubicBezTo>
                <a:lnTo>
                  <a:pt x="124" y="279"/>
                </a:lnTo>
                <a:lnTo>
                  <a:pt x="124" y="296"/>
                </a:lnTo>
                <a:lnTo>
                  <a:pt x="124" y="300"/>
                </a:lnTo>
                <a:cubicBezTo>
                  <a:pt x="127" y="333"/>
                  <a:pt x="139" y="363"/>
                  <a:pt x="161" y="389"/>
                </a:cubicBezTo>
                <a:cubicBezTo>
                  <a:pt x="165" y="394"/>
                  <a:pt x="168" y="398"/>
                  <a:pt x="172" y="403"/>
                </a:cubicBezTo>
                <a:lnTo>
                  <a:pt x="173" y="404"/>
                </a:lnTo>
                <a:cubicBezTo>
                  <a:pt x="178" y="410"/>
                  <a:pt x="183" y="415"/>
                  <a:pt x="187" y="420"/>
                </a:cubicBezTo>
                <a:cubicBezTo>
                  <a:pt x="195" y="430"/>
                  <a:pt x="201" y="440"/>
                  <a:pt x="206" y="451"/>
                </a:cubicBezTo>
                <a:cubicBezTo>
                  <a:pt x="210" y="459"/>
                  <a:pt x="212" y="477"/>
                  <a:pt x="212" y="487"/>
                </a:cubicBezTo>
                <a:cubicBezTo>
                  <a:pt x="212" y="491"/>
                  <a:pt x="212" y="495"/>
                  <a:pt x="212" y="498"/>
                </a:cubicBezTo>
                <a:lnTo>
                  <a:pt x="212" y="507"/>
                </a:lnTo>
                <a:cubicBezTo>
                  <a:pt x="212" y="515"/>
                  <a:pt x="218" y="522"/>
                  <a:pt x="226" y="523"/>
                </a:cubicBezTo>
                <a:lnTo>
                  <a:pt x="227" y="523"/>
                </a:lnTo>
                <a:lnTo>
                  <a:pt x="339" y="522"/>
                </a:lnTo>
                <a:cubicBezTo>
                  <a:pt x="340" y="522"/>
                  <a:pt x="341" y="522"/>
                  <a:pt x="342" y="522"/>
                </a:cubicBezTo>
                <a:lnTo>
                  <a:pt x="342" y="522"/>
                </a:lnTo>
                <a:cubicBezTo>
                  <a:pt x="348" y="519"/>
                  <a:pt x="352" y="513"/>
                  <a:pt x="352" y="507"/>
                </a:cubicBezTo>
                <a:lnTo>
                  <a:pt x="352" y="485"/>
                </a:lnTo>
                <a:cubicBezTo>
                  <a:pt x="353" y="475"/>
                  <a:pt x="356" y="456"/>
                  <a:pt x="361" y="447"/>
                </a:cubicBezTo>
                <a:cubicBezTo>
                  <a:pt x="367" y="434"/>
                  <a:pt x="376" y="423"/>
                  <a:pt x="384" y="414"/>
                </a:cubicBezTo>
                <a:lnTo>
                  <a:pt x="393" y="402"/>
                </a:lnTo>
                <a:cubicBezTo>
                  <a:pt x="398" y="396"/>
                  <a:pt x="404" y="390"/>
                  <a:pt x="409" y="384"/>
                </a:cubicBezTo>
                <a:cubicBezTo>
                  <a:pt x="425" y="363"/>
                  <a:pt x="435" y="340"/>
                  <a:pt x="439" y="314"/>
                </a:cubicBezTo>
                <a:cubicBezTo>
                  <a:pt x="440" y="309"/>
                  <a:pt x="440" y="304"/>
                  <a:pt x="441" y="300"/>
                </a:cubicBezTo>
                <a:lnTo>
                  <a:pt x="442" y="292"/>
                </a:lnTo>
                <a:lnTo>
                  <a:pt x="441" y="276"/>
                </a:lnTo>
                <a:cubicBezTo>
                  <a:pt x="440" y="256"/>
                  <a:pt x="435" y="237"/>
                  <a:pt x="426" y="219"/>
                </a:cubicBezTo>
                <a:cubicBezTo>
                  <a:pt x="407" y="180"/>
                  <a:pt x="376" y="153"/>
                  <a:pt x="335" y="13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7" name="Freeform 33">
            <a:extLst>
              <a:ext uri="{FF2B5EF4-FFF2-40B4-BE49-F238E27FC236}">
                <a16:creationId xmlns:a16="http://schemas.microsoft.com/office/drawing/2014/main" id="{7AB76A9D-2DAA-49B2-BDAE-9036F34E41EE}"/>
              </a:ext>
            </a:extLst>
          </p:cNvPr>
          <p:cNvSpPr>
            <a:spLocks noEditPoints="1"/>
          </p:cNvSpPr>
          <p:nvPr/>
        </p:nvSpPr>
        <p:spPr bwMode="auto">
          <a:xfrm>
            <a:off x="2749550" y="6083300"/>
            <a:ext cx="200025" cy="228600"/>
          </a:xfrm>
          <a:custGeom>
            <a:avLst/>
            <a:gdLst>
              <a:gd name="T0" fmla="*/ 354 w 527"/>
              <a:gd name="T1" fmla="*/ 115 h 600"/>
              <a:gd name="T2" fmla="*/ 367 w 527"/>
              <a:gd name="T3" fmla="*/ 131 h 600"/>
              <a:gd name="T4" fmla="*/ 354 w 527"/>
              <a:gd name="T5" fmla="*/ 99 h 600"/>
              <a:gd name="T6" fmla="*/ 341 w 527"/>
              <a:gd name="T7" fmla="*/ 101 h 600"/>
              <a:gd name="T8" fmla="*/ 318 w 527"/>
              <a:gd name="T9" fmla="*/ 126 h 600"/>
              <a:gd name="T10" fmla="*/ 333 w 527"/>
              <a:gd name="T11" fmla="*/ 168 h 600"/>
              <a:gd name="T12" fmla="*/ 316 w 527"/>
              <a:gd name="T13" fmla="*/ 163 h 600"/>
              <a:gd name="T14" fmla="*/ 343 w 527"/>
              <a:gd name="T15" fmla="*/ 190 h 600"/>
              <a:gd name="T16" fmla="*/ 354 w 527"/>
              <a:gd name="T17" fmla="*/ 183 h 600"/>
              <a:gd name="T18" fmla="*/ 370 w 527"/>
              <a:gd name="T19" fmla="*/ 148 h 600"/>
              <a:gd name="T20" fmla="*/ 359 w 527"/>
              <a:gd name="T21" fmla="*/ 493 h 600"/>
              <a:gd name="T22" fmla="*/ 435 w 527"/>
              <a:gd name="T23" fmla="*/ 431 h 600"/>
              <a:gd name="T24" fmla="*/ 380 w 527"/>
              <a:gd name="T25" fmla="*/ 441 h 600"/>
              <a:gd name="T26" fmla="*/ 370 w 527"/>
              <a:gd name="T27" fmla="*/ 240 h 600"/>
              <a:gd name="T28" fmla="*/ 424 w 527"/>
              <a:gd name="T29" fmla="*/ 401 h 600"/>
              <a:gd name="T30" fmla="*/ 414 w 527"/>
              <a:gd name="T31" fmla="*/ 380 h 600"/>
              <a:gd name="T32" fmla="*/ 414 w 527"/>
              <a:gd name="T33" fmla="*/ 380 h 600"/>
              <a:gd name="T34" fmla="*/ 335 w 527"/>
              <a:gd name="T35" fmla="*/ 463 h 600"/>
              <a:gd name="T36" fmla="*/ 294 w 527"/>
              <a:gd name="T37" fmla="*/ 443 h 600"/>
              <a:gd name="T38" fmla="*/ 164 w 527"/>
              <a:gd name="T39" fmla="*/ 463 h 600"/>
              <a:gd name="T40" fmla="*/ 206 w 527"/>
              <a:gd name="T41" fmla="*/ 483 h 600"/>
              <a:gd name="T42" fmla="*/ 206 w 527"/>
              <a:gd name="T43" fmla="*/ 483 h 600"/>
              <a:gd name="T44" fmla="*/ 159 w 527"/>
              <a:gd name="T45" fmla="*/ 463 h 600"/>
              <a:gd name="T46" fmla="*/ 117 w 527"/>
              <a:gd name="T47" fmla="*/ 443 h 600"/>
              <a:gd name="T48" fmla="*/ 253 w 527"/>
              <a:gd name="T49" fmla="*/ 372 h 600"/>
              <a:gd name="T50" fmla="*/ 294 w 527"/>
              <a:gd name="T51" fmla="*/ 392 h 600"/>
              <a:gd name="T52" fmla="*/ 294 w 527"/>
              <a:gd name="T53" fmla="*/ 392 h 600"/>
              <a:gd name="T54" fmla="*/ 247 w 527"/>
              <a:gd name="T55" fmla="*/ 372 h 600"/>
              <a:gd name="T56" fmla="*/ 206 w 527"/>
              <a:gd name="T57" fmla="*/ 352 h 600"/>
              <a:gd name="T58" fmla="*/ 76 w 527"/>
              <a:gd name="T59" fmla="*/ 372 h 600"/>
              <a:gd name="T60" fmla="*/ 117 w 527"/>
              <a:gd name="T61" fmla="*/ 392 h 600"/>
              <a:gd name="T62" fmla="*/ 117 w 527"/>
              <a:gd name="T63" fmla="*/ 392 h 600"/>
              <a:gd name="T64" fmla="*/ 335 w 527"/>
              <a:gd name="T65" fmla="*/ 281 h 600"/>
              <a:gd name="T66" fmla="*/ 294 w 527"/>
              <a:gd name="T67" fmla="*/ 261 h 600"/>
              <a:gd name="T68" fmla="*/ 164 w 527"/>
              <a:gd name="T69" fmla="*/ 281 h 600"/>
              <a:gd name="T70" fmla="*/ 206 w 527"/>
              <a:gd name="T71" fmla="*/ 301 h 600"/>
              <a:gd name="T72" fmla="*/ 206 w 527"/>
              <a:gd name="T73" fmla="*/ 301 h 600"/>
              <a:gd name="T74" fmla="*/ 159 w 527"/>
              <a:gd name="T75" fmla="*/ 281 h 600"/>
              <a:gd name="T76" fmla="*/ 117 w 527"/>
              <a:gd name="T77" fmla="*/ 261 h 600"/>
              <a:gd name="T78" fmla="*/ 418 w 527"/>
              <a:gd name="T79" fmla="*/ 219 h 600"/>
              <a:gd name="T80" fmla="*/ 94 w 527"/>
              <a:gd name="T81" fmla="*/ 65 h 600"/>
              <a:gd name="T82" fmla="*/ 104 w 527"/>
              <a:gd name="T83" fmla="*/ 86 h 600"/>
              <a:gd name="T84" fmla="*/ 104 w 527"/>
              <a:gd name="T85" fmla="*/ 86 h 600"/>
              <a:gd name="T86" fmla="*/ 527 w 527"/>
              <a:gd name="T87" fmla="*/ 77 h 600"/>
              <a:gd name="T88" fmla="*/ 77 w 527"/>
              <a:gd name="T89" fmla="*/ 600 h 600"/>
              <a:gd name="T90" fmla="*/ 22 w 527"/>
              <a:gd name="T91" fmla="*/ 22 h 600"/>
              <a:gd name="T92" fmla="*/ 499 w 527"/>
              <a:gd name="T93" fmla="*/ 77 h 600"/>
              <a:gd name="T94" fmla="*/ 42 w 527"/>
              <a:gd name="T95" fmla="*/ 42 h 600"/>
              <a:gd name="T96" fmla="*/ 77 w 527"/>
              <a:gd name="T97" fmla="*/ 572 h 600"/>
              <a:gd name="T98" fmla="*/ 354 w 527"/>
              <a:gd name="T99" fmla="*/ 151 h 600"/>
              <a:gd name="T100" fmla="*/ 361 w 527"/>
              <a:gd name="T101" fmla="*/ 165 h 600"/>
              <a:gd name="T102" fmla="*/ 331 w 527"/>
              <a:gd name="T103" fmla="*/ 126 h 600"/>
              <a:gd name="T104" fmla="*/ 338 w 527"/>
              <a:gd name="T105" fmla="*/ 135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27" h="600">
                <a:moveTo>
                  <a:pt x="370" y="148"/>
                </a:moveTo>
                <a:cubicBezTo>
                  <a:pt x="368" y="146"/>
                  <a:pt x="365" y="143"/>
                  <a:pt x="363" y="142"/>
                </a:cubicBezTo>
                <a:cubicBezTo>
                  <a:pt x="360" y="140"/>
                  <a:pt x="358" y="139"/>
                  <a:pt x="354" y="138"/>
                </a:cubicBezTo>
                <a:lnTo>
                  <a:pt x="354" y="115"/>
                </a:lnTo>
                <a:cubicBezTo>
                  <a:pt x="356" y="115"/>
                  <a:pt x="357" y="116"/>
                  <a:pt x="357" y="118"/>
                </a:cubicBezTo>
                <a:cubicBezTo>
                  <a:pt x="358" y="119"/>
                  <a:pt x="359" y="120"/>
                  <a:pt x="359" y="121"/>
                </a:cubicBezTo>
                <a:cubicBezTo>
                  <a:pt x="360" y="122"/>
                  <a:pt x="360" y="124"/>
                  <a:pt x="360" y="125"/>
                </a:cubicBezTo>
                <a:cubicBezTo>
                  <a:pt x="361" y="129"/>
                  <a:pt x="363" y="131"/>
                  <a:pt x="367" y="131"/>
                </a:cubicBezTo>
                <a:cubicBezTo>
                  <a:pt x="370" y="130"/>
                  <a:pt x="372" y="128"/>
                  <a:pt x="372" y="124"/>
                </a:cubicBezTo>
                <a:cubicBezTo>
                  <a:pt x="372" y="118"/>
                  <a:pt x="370" y="112"/>
                  <a:pt x="366" y="108"/>
                </a:cubicBezTo>
                <a:cubicBezTo>
                  <a:pt x="363" y="105"/>
                  <a:pt x="359" y="103"/>
                  <a:pt x="354" y="102"/>
                </a:cubicBezTo>
                <a:lnTo>
                  <a:pt x="354" y="99"/>
                </a:lnTo>
                <a:cubicBezTo>
                  <a:pt x="354" y="97"/>
                  <a:pt x="354" y="95"/>
                  <a:pt x="352" y="94"/>
                </a:cubicBezTo>
                <a:cubicBezTo>
                  <a:pt x="349" y="92"/>
                  <a:pt x="346" y="91"/>
                  <a:pt x="343" y="94"/>
                </a:cubicBezTo>
                <a:cubicBezTo>
                  <a:pt x="342" y="95"/>
                  <a:pt x="341" y="96"/>
                  <a:pt x="341" y="99"/>
                </a:cubicBezTo>
                <a:lnTo>
                  <a:pt x="341" y="101"/>
                </a:lnTo>
                <a:cubicBezTo>
                  <a:pt x="339" y="101"/>
                  <a:pt x="336" y="102"/>
                  <a:pt x="334" y="103"/>
                </a:cubicBezTo>
                <a:cubicBezTo>
                  <a:pt x="330" y="104"/>
                  <a:pt x="327" y="106"/>
                  <a:pt x="325" y="108"/>
                </a:cubicBezTo>
                <a:cubicBezTo>
                  <a:pt x="323" y="110"/>
                  <a:pt x="321" y="113"/>
                  <a:pt x="320" y="116"/>
                </a:cubicBezTo>
                <a:cubicBezTo>
                  <a:pt x="318" y="120"/>
                  <a:pt x="318" y="123"/>
                  <a:pt x="318" y="126"/>
                </a:cubicBezTo>
                <a:cubicBezTo>
                  <a:pt x="319" y="133"/>
                  <a:pt x="322" y="138"/>
                  <a:pt x="326" y="142"/>
                </a:cubicBezTo>
                <a:cubicBezTo>
                  <a:pt x="330" y="145"/>
                  <a:pt x="335" y="148"/>
                  <a:pt x="341" y="148"/>
                </a:cubicBezTo>
                <a:lnTo>
                  <a:pt x="341" y="171"/>
                </a:lnTo>
                <a:cubicBezTo>
                  <a:pt x="337" y="171"/>
                  <a:pt x="335" y="170"/>
                  <a:pt x="333" y="168"/>
                </a:cubicBezTo>
                <a:cubicBezTo>
                  <a:pt x="330" y="166"/>
                  <a:pt x="328" y="164"/>
                  <a:pt x="328" y="161"/>
                </a:cubicBezTo>
                <a:cubicBezTo>
                  <a:pt x="327" y="158"/>
                  <a:pt x="325" y="156"/>
                  <a:pt x="321" y="156"/>
                </a:cubicBezTo>
                <a:cubicBezTo>
                  <a:pt x="318" y="156"/>
                  <a:pt x="317" y="157"/>
                  <a:pt x="317" y="158"/>
                </a:cubicBezTo>
                <a:cubicBezTo>
                  <a:pt x="316" y="159"/>
                  <a:pt x="315" y="160"/>
                  <a:pt x="316" y="163"/>
                </a:cubicBezTo>
                <a:cubicBezTo>
                  <a:pt x="317" y="169"/>
                  <a:pt x="320" y="175"/>
                  <a:pt x="326" y="178"/>
                </a:cubicBezTo>
                <a:cubicBezTo>
                  <a:pt x="330" y="181"/>
                  <a:pt x="335" y="183"/>
                  <a:pt x="341" y="183"/>
                </a:cubicBezTo>
                <a:lnTo>
                  <a:pt x="341" y="185"/>
                </a:lnTo>
                <a:cubicBezTo>
                  <a:pt x="341" y="188"/>
                  <a:pt x="342" y="190"/>
                  <a:pt x="343" y="190"/>
                </a:cubicBezTo>
                <a:cubicBezTo>
                  <a:pt x="345" y="191"/>
                  <a:pt x="346" y="192"/>
                  <a:pt x="348" y="192"/>
                </a:cubicBezTo>
                <a:cubicBezTo>
                  <a:pt x="349" y="192"/>
                  <a:pt x="351" y="191"/>
                  <a:pt x="352" y="190"/>
                </a:cubicBezTo>
                <a:cubicBezTo>
                  <a:pt x="353" y="189"/>
                  <a:pt x="354" y="187"/>
                  <a:pt x="354" y="185"/>
                </a:cubicBezTo>
                <a:lnTo>
                  <a:pt x="354" y="183"/>
                </a:lnTo>
                <a:cubicBezTo>
                  <a:pt x="360" y="182"/>
                  <a:pt x="364" y="180"/>
                  <a:pt x="367" y="177"/>
                </a:cubicBezTo>
                <a:cubicBezTo>
                  <a:pt x="371" y="173"/>
                  <a:pt x="373" y="168"/>
                  <a:pt x="373" y="164"/>
                </a:cubicBezTo>
                <a:cubicBezTo>
                  <a:pt x="373" y="161"/>
                  <a:pt x="373" y="159"/>
                  <a:pt x="373" y="156"/>
                </a:cubicBezTo>
                <a:cubicBezTo>
                  <a:pt x="372" y="154"/>
                  <a:pt x="371" y="151"/>
                  <a:pt x="370" y="148"/>
                </a:cubicBezTo>
                <a:close/>
                <a:moveTo>
                  <a:pt x="424" y="420"/>
                </a:moveTo>
                <a:lnTo>
                  <a:pt x="370" y="420"/>
                </a:lnTo>
                <a:cubicBezTo>
                  <a:pt x="364" y="420"/>
                  <a:pt x="359" y="425"/>
                  <a:pt x="359" y="431"/>
                </a:cubicBezTo>
                <a:lnTo>
                  <a:pt x="359" y="493"/>
                </a:lnTo>
                <a:cubicBezTo>
                  <a:pt x="359" y="499"/>
                  <a:pt x="364" y="504"/>
                  <a:pt x="370" y="504"/>
                </a:cubicBezTo>
                <a:lnTo>
                  <a:pt x="424" y="504"/>
                </a:lnTo>
                <a:cubicBezTo>
                  <a:pt x="430" y="504"/>
                  <a:pt x="435" y="499"/>
                  <a:pt x="435" y="493"/>
                </a:cubicBezTo>
                <a:lnTo>
                  <a:pt x="435" y="431"/>
                </a:lnTo>
                <a:cubicBezTo>
                  <a:pt x="435" y="425"/>
                  <a:pt x="430" y="420"/>
                  <a:pt x="424" y="420"/>
                </a:cubicBezTo>
                <a:close/>
                <a:moveTo>
                  <a:pt x="414" y="483"/>
                </a:moveTo>
                <a:lnTo>
                  <a:pt x="380" y="483"/>
                </a:lnTo>
                <a:lnTo>
                  <a:pt x="380" y="441"/>
                </a:lnTo>
                <a:lnTo>
                  <a:pt x="414" y="441"/>
                </a:lnTo>
                <a:lnTo>
                  <a:pt x="414" y="483"/>
                </a:lnTo>
                <a:close/>
                <a:moveTo>
                  <a:pt x="424" y="240"/>
                </a:moveTo>
                <a:lnTo>
                  <a:pt x="370" y="240"/>
                </a:lnTo>
                <a:cubicBezTo>
                  <a:pt x="364" y="240"/>
                  <a:pt x="359" y="245"/>
                  <a:pt x="359" y="251"/>
                </a:cubicBezTo>
                <a:lnTo>
                  <a:pt x="359" y="390"/>
                </a:lnTo>
                <a:cubicBezTo>
                  <a:pt x="359" y="396"/>
                  <a:pt x="364" y="401"/>
                  <a:pt x="370" y="401"/>
                </a:cubicBezTo>
                <a:lnTo>
                  <a:pt x="424" y="401"/>
                </a:lnTo>
                <a:cubicBezTo>
                  <a:pt x="430" y="401"/>
                  <a:pt x="435" y="396"/>
                  <a:pt x="435" y="390"/>
                </a:cubicBezTo>
                <a:lnTo>
                  <a:pt x="435" y="251"/>
                </a:lnTo>
                <a:cubicBezTo>
                  <a:pt x="435" y="245"/>
                  <a:pt x="430" y="240"/>
                  <a:pt x="424" y="240"/>
                </a:cubicBezTo>
                <a:close/>
                <a:moveTo>
                  <a:pt x="414" y="380"/>
                </a:moveTo>
                <a:lnTo>
                  <a:pt x="380" y="380"/>
                </a:lnTo>
                <a:lnTo>
                  <a:pt x="380" y="261"/>
                </a:lnTo>
                <a:lnTo>
                  <a:pt x="414" y="261"/>
                </a:lnTo>
                <a:lnTo>
                  <a:pt x="414" y="380"/>
                </a:lnTo>
                <a:close/>
                <a:moveTo>
                  <a:pt x="294" y="422"/>
                </a:moveTo>
                <a:cubicBezTo>
                  <a:pt x="271" y="422"/>
                  <a:pt x="253" y="440"/>
                  <a:pt x="253" y="463"/>
                </a:cubicBezTo>
                <a:cubicBezTo>
                  <a:pt x="253" y="486"/>
                  <a:pt x="271" y="504"/>
                  <a:pt x="294" y="504"/>
                </a:cubicBezTo>
                <a:cubicBezTo>
                  <a:pt x="317" y="504"/>
                  <a:pt x="335" y="486"/>
                  <a:pt x="335" y="463"/>
                </a:cubicBezTo>
                <a:cubicBezTo>
                  <a:pt x="335" y="440"/>
                  <a:pt x="317" y="422"/>
                  <a:pt x="294" y="422"/>
                </a:cubicBezTo>
                <a:close/>
                <a:moveTo>
                  <a:pt x="294" y="483"/>
                </a:moveTo>
                <a:cubicBezTo>
                  <a:pt x="283" y="483"/>
                  <a:pt x="274" y="474"/>
                  <a:pt x="274" y="463"/>
                </a:cubicBezTo>
                <a:cubicBezTo>
                  <a:pt x="274" y="452"/>
                  <a:pt x="283" y="443"/>
                  <a:pt x="294" y="443"/>
                </a:cubicBezTo>
                <a:cubicBezTo>
                  <a:pt x="305" y="443"/>
                  <a:pt x="314" y="452"/>
                  <a:pt x="314" y="463"/>
                </a:cubicBezTo>
                <a:cubicBezTo>
                  <a:pt x="314" y="474"/>
                  <a:pt x="305" y="483"/>
                  <a:pt x="294" y="483"/>
                </a:cubicBezTo>
                <a:close/>
                <a:moveTo>
                  <a:pt x="206" y="422"/>
                </a:moveTo>
                <a:cubicBezTo>
                  <a:pt x="183" y="422"/>
                  <a:pt x="164" y="440"/>
                  <a:pt x="164" y="463"/>
                </a:cubicBezTo>
                <a:cubicBezTo>
                  <a:pt x="164" y="486"/>
                  <a:pt x="183" y="504"/>
                  <a:pt x="206" y="504"/>
                </a:cubicBezTo>
                <a:cubicBezTo>
                  <a:pt x="228" y="504"/>
                  <a:pt x="247" y="486"/>
                  <a:pt x="247" y="463"/>
                </a:cubicBezTo>
                <a:cubicBezTo>
                  <a:pt x="247" y="440"/>
                  <a:pt x="228" y="422"/>
                  <a:pt x="206" y="422"/>
                </a:cubicBezTo>
                <a:close/>
                <a:moveTo>
                  <a:pt x="206" y="483"/>
                </a:moveTo>
                <a:cubicBezTo>
                  <a:pt x="195" y="483"/>
                  <a:pt x="186" y="474"/>
                  <a:pt x="186" y="463"/>
                </a:cubicBezTo>
                <a:cubicBezTo>
                  <a:pt x="186" y="452"/>
                  <a:pt x="195" y="443"/>
                  <a:pt x="206" y="443"/>
                </a:cubicBezTo>
                <a:cubicBezTo>
                  <a:pt x="217" y="443"/>
                  <a:pt x="226" y="452"/>
                  <a:pt x="226" y="463"/>
                </a:cubicBezTo>
                <a:cubicBezTo>
                  <a:pt x="226" y="474"/>
                  <a:pt x="217" y="483"/>
                  <a:pt x="206" y="483"/>
                </a:cubicBezTo>
                <a:close/>
                <a:moveTo>
                  <a:pt x="117" y="422"/>
                </a:moveTo>
                <a:cubicBezTo>
                  <a:pt x="95" y="422"/>
                  <a:pt x="76" y="440"/>
                  <a:pt x="76" y="463"/>
                </a:cubicBezTo>
                <a:cubicBezTo>
                  <a:pt x="76" y="486"/>
                  <a:pt x="95" y="504"/>
                  <a:pt x="117" y="504"/>
                </a:cubicBezTo>
                <a:cubicBezTo>
                  <a:pt x="140" y="504"/>
                  <a:pt x="159" y="486"/>
                  <a:pt x="159" y="463"/>
                </a:cubicBezTo>
                <a:cubicBezTo>
                  <a:pt x="159" y="440"/>
                  <a:pt x="140" y="422"/>
                  <a:pt x="117" y="422"/>
                </a:cubicBezTo>
                <a:close/>
                <a:moveTo>
                  <a:pt x="117" y="483"/>
                </a:moveTo>
                <a:cubicBezTo>
                  <a:pt x="106" y="483"/>
                  <a:pt x="97" y="474"/>
                  <a:pt x="97" y="463"/>
                </a:cubicBezTo>
                <a:cubicBezTo>
                  <a:pt x="97" y="452"/>
                  <a:pt x="106" y="443"/>
                  <a:pt x="117" y="443"/>
                </a:cubicBezTo>
                <a:cubicBezTo>
                  <a:pt x="128" y="443"/>
                  <a:pt x="137" y="452"/>
                  <a:pt x="137" y="463"/>
                </a:cubicBezTo>
                <a:cubicBezTo>
                  <a:pt x="137" y="474"/>
                  <a:pt x="128" y="483"/>
                  <a:pt x="117" y="483"/>
                </a:cubicBezTo>
                <a:close/>
                <a:moveTo>
                  <a:pt x="294" y="331"/>
                </a:moveTo>
                <a:cubicBezTo>
                  <a:pt x="271" y="331"/>
                  <a:pt x="253" y="349"/>
                  <a:pt x="253" y="372"/>
                </a:cubicBezTo>
                <a:cubicBezTo>
                  <a:pt x="253" y="395"/>
                  <a:pt x="271" y="413"/>
                  <a:pt x="294" y="413"/>
                </a:cubicBezTo>
                <a:cubicBezTo>
                  <a:pt x="317" y="413"/>
                  <a:pt x="335" y="395"/>
                  <a:pt x="335" y="372"/>
                </a:cubicBezTo>
                <a:cubicBezTo>
                  <a:pt x="335" y="349"/>
                  <a:pt x="317" y="331"/>
                  <a:pt x="294" y="331"/>
                </a:cubicBezTo>
                <a:close/>
                <a:moveTo>
                  <a:pt x="294" y="392"/>
                </a:moveTo>
                <a:cubicBezTo>
                  <a:pt x="283" y="392"/>
                  <a:pt x="274" y="383"/>
                  <a:pt x="274" y="372"/>
                </a:cubicBezTo>
                <a:cubicBezTo>
                  <a:pt x="274" y="361"/>
                  <a:pt x="283" y="352"/>
                  <a:pt x="294" y="352"/>
                </a:cubicBezTo>
                <a:cubicBezTo>
                  <a:pt x="305" y="352"/>
                  <a:pt x="314" y="361"/>
                  <a:pt x="314" y="372"/>
                </a:cubicBezTo>
                <a:cubicBezTo>
                  <a:pt x="314" y="383"/>
                  <a:pt x="305" y="392"/>
                  <a:pt x="294" y="392"/>
                </a:cubicBezTo>
                <a:close/>
                <a:moveTo>
                  <a:pt x="206" y="331"/>
                </a:moveTo>
                <a:cubicBezTo>
                  <a:pt x="183" y="331"/>
                  <a:pt x="164" y="349"/>
                  <a:pt x="164" y="372"/>
                </a:cubicBezTo>
                <a:cubicBezTo>
                  <a:pt x="164" y="395"/>
                  <a:pt x="183" y="413"/>
                  <a:pt x="206" y="413"/>
                </a:cubicBezTo>
                <a:cubicBezTo>
                  <a:pt x="228" y="413"/>
                  <a:pt x="247" y="395"/>
                  <a:pt x="247" y="372"/>
                </a:cubicBezTo>
                <a:cubicBezTo>
                  <a:pt x="247" y="349"/>
                  <a:pt x="228" y="331"/>
                  <a:pt x="206" y="331"/>
                </a:cubicBezTo>
                <a:close/>
                <a:moveTo>
                  <a:pt x="206" y="392"/>
                </a:moveTo>
                <a:cubicBezTo>
                  <a:pt x="195" y="392"/>
                  <a:pt x="186" y="383"/>
                  <a:pt x="186" y="372"/>
                </a:cubicBezTo>
                <a:cubicBezTo>
                  <a:pt x="186" y="361"/>
                  <a:pt x="195" y="352"/>
                  <a:pt x="206" y="352"/>
                </a:cubicBezTo>
                <a:cubicBezTo>
                  <a:pt x="217" y="352"/>
                  <a:pt x="226" y="361"/>
                  <a:pt x="226" y="372"/>
                </a:cubicBezTo>
                <a:cubicBezTo>
                  <a:pt x="226" y="383"/>
                  <a:pt x="217" y="392"/>
                  <a:pt x="206" y="392"/>
                </a:cubicBezTo>
                <a:close/>
                <a:moveTo>
                  <a:pt x="117" y="331"/>
                </a:moveTo>
                <a:cubicBezTo>
                  <a:pt x="95" y="331"/>
                  <a:pt x="76" y="349"/>
                  <a:pt x="76" y="372"/>
                </a:cubicBezTo>
                <a:cubicBezTo>
                  <a:pt x="76" y="395"/>
                  <a:pt x="95" y="413"/>
                  <a:pt x="117" y="413"/>
                </a:cubicBezTo>
                <a:cubicBezTo>
                  <a:pt x="140" y="413"/>
                  <a:pt x="159" y="395"/>
                  <a:pt x="159" y="372"/>
                </a:cubicBezTo>
                <a:cubicBezTo>
                  <a:pt x="159" y="349"/>
                  <a:pt x="140" y="331"/>
                  <a:pt x="117" y="331"/>
                </a:cubicBezTo>
                <a:close/>
                <a:moveTo>
                  <a:pt x="117" y="392"/>
                </a:moveTo>
                <a:cubicBezTo>
                  <a:pt x="106" y="392"/>
                  <a:pt x="97" y="383"/>
                  <a:pt x="97" y="372"/>
                </a:cubicBezTo>
                <a:cubicBezTo>
                  <a:pt x="97" y="361"/>
                  <a:pt x="106" y="352"/>
                  <a:pt x="117" y="352"/>
                </a:cubicBezTo>
                <a:cubicBezTo>
                  <a:pt x="128" y="352"/>
                  <a:pt x="137" y="361"/>
                  <a:pt x="137" y="372"/>
                </a:cubicBezTo>
                <a:cubicBezTo>
                  <a:pt x="137" y="383"/>
                  <a:pt x="128" y="392"/>
                  <a:pt x="117" y="392"/>
                </a:cubicBezTo>
                <a:close/>
                <a:moveTo>
                  <a:pt x="294" y="240"/>
                </a:moveTo>
                <a:cubicBezTo>
                  <a:pt x="271" y="240"/>
                  <a:pt x="253" y="259"/>
                  <a:pt x="253" y="281"/>
                </a:cubicBezTo>
                <a:cubicBezTo>
                  <a:pt x="253" y="304"/>
                  <a:pt x="271" y="323"/>
                  <a:pt x="294" y="323"/>
                </a:cubicBezTo>
                <a:cubicBezTo>
                  <a:pt x="317" y="323"/>
                  <a:pt x="335" y="304"/>
                  <a:pt x="335" y="281"/>
                </a:cubicBezTo>
                <a:cubicBezTo>
                  <a:pt x="335" y="259"/>
                  <a:pt x="317" y="240"/>
                  <a:pt x="294" y="240"/>
                </a:cubicBezTo>
                <a:close/>
                <a:moveTo>
                  <a:pt x="294" y="301"/>
                </a:moveTo>
                <a:cubicBezTo>
                  <a:pt x="283" y="301"/>
                  <a:pt x="274" y="292"/>
                  <a:pt x="274" y="281"/>
                </a:cubicBezTo>
                <a:cubicBezTo>
                  <a:pt x="274" y="270"/>
                  <a:pt x="283" y="261"/>
                  <a:pt x="294" y="261"/>
                </a:cubicBezTo>
                <a:cubicBezTo>
                  <a:pt x="305" y="261"/>
                  <a:pt x="314" y="270"/>
                  <a:pt x="314" y="281"/>
                </a:cubicBezTo>
                <a:cubicBezTo>
                  <a:pt x="314" y="292"/>
                  <a:pt x="305" y="301"/>
                  <a:pt x="294" y="301"/>
                </a:cubicBezTo>
                <a:close/>
                <a:moveTo>
                  <a:pt x="206" y="240"/>
                </a:moveTo>
                <a:cubicBezTo>
                  <a:pt x="183" y="240"/>
                  <a:pt x="164" y="259"/>
                  <a:pt x="164" y="281"/>
                </a:cubicBezTo>
                <a:cubicBezTo>
                  <a:pt x="164" y="304"/>
                  <a:pt x="183" y="323"/>
                  <a:pt x="206" y="323"/>
                </a:cubicBezTo>
                <a:cubicBezTo>
                  <a:pt x="228" y="323"/>
                  <a:pt x="247" y="304"/>
                  <a:pt x="247" y="281"/>
                </a:cubicBezTo>
                <a:cubicBezTo>
                  <a:pt x="247" y="259"/>
                  <a:pt x="228" y="240"/>
                  <a:pt x="206" y="240"/>
                </a:cubicBezTo>
                <a:close/>
                <a:moveTo>
                  <a:pt x="206" y="301"/>
                </a:moveTo>
                <a:cubicBezTo>
                  <a:pt x="195" y="301"/>
                  <a:pt x="186" y="292"/>
                  <a:pt x="186" y="281"/>
                </a:cubicBezTo>
                <a:cubicBezTo>
                  <a:pt x="186" y="270"/>
                  <a:pt x="195" y="261"/>
                  <a:pt x="206" y="261"/>
                </a:cubicBezTo>
                <a:cubicBezTo>
                  <a:pt x="217" y="261"/>
                  <a:pt x="226" y="270"/>
                  <a:pt x="226" y="281"/>
                </a:cubicBezTo>
                <a:cubicBezTo>
                  <a:pt x="226" y="292"/>
                  <a:pt x="217" y="301"/>
                  <a:pt x="206" y="301"/>
                </a:cubicBezTo>
                <a:close/>
                <a:moveTo>
                  <a:pt x="117" y="240"/>
                </a:moveTo>
                <a:cubicBezTo>
                  <a:pt x="95" y="240"/>
                  <a:pt x="76" y="259"/>
                  <a:pt x="76" y="281"/>
                </a:cubicBezTo>
                <a:cubicBezTo>
                  <a:pt x="76" y="304"/>
                  <a:pt x="95" y="323"/>
                  <a:pt x="117" y="323"/>
                </a:cubicBezTo>
                <a:cubicBezTo>
                  <a:pt x="140" y="323"/>
                  <a:pt x="159" y="304"/>
                  <a:pt x="159" y="281"/>
                </a:cubicBezTo>
                <a:cubicBezTo>
                  <a:pt x="159" y="259"/>
                  <a:pt x="140" y="240"/>
                  <a:pt x="117" y="240"/>
                </a:cubicBezTo>
                <a:close/>
                <a:moveTo>
                  <a:pt x="117" y="301"/>
                </a:moveTo>
                <a:cubicBezTo>
                  <a:pt x="106" y="301"/>
                  <a:pt x="97" y="292"/>
                  <a:pt x="97" y="281"/>
                </a:cubicBezTo>
                <a:cubicBezTo>
                  <a:pt x="97" y="270"/>
                  <a:pt x="106" y="261"/>
                  <a:pt x="117" y="261"/>
                </a:cubicBezTo>
                <a:cubicBezTo>
                  <a:pt x="128" y="261"/>
                  <a:pt x="137" y="270"/>
                  <a:pt x="137" y="281"/>
                </a:cubicBezTo>
                <a:cubicBezTo>
                  <a:pt x="137" y="292"/>
                  <a:pt x="128" y="301"/>
                  <a:pt x="117" y="301"/>
                </a:cubicBezTo>
                <a:close/>
                <a:moveTo>
                  <a:pt x="94" y="219"/>
                </a:moveTo>
                <a:lnTo>
                  <a:pt x="418" y="219"/>
                </a:lnTo>
                <a:cubicBezTo>
                  <a:pt x="423" y="219"/>
                  <a:pt x="428" y="214"/>
                  <a:pt x="428" y="208"/>
                </a:cubicBezTo>
                <a:lnTo>
                  <a:pt x="428" y="76"/>
                </a:lnTo>
                <a:cubicBezTo>
                  <a:pt x="428" y="70"/>
                  <a:pt x="423" y="65"/>
                  <a:pt x="418" y="65"/>
                </a:cubicBezTo>
                <a:lnTo>
                  <a:pt x="94" y="65"/>
                </a:lnTo>
                <a:cubicBezTo>
                  <a:pt x="88" y="65"/>
                  <a:pt x="83" y="70"/>
                  <a:pt x="83" y="76"/>
                </a:cubicBezTo>
                <a:lnTo>
                  <a:pt x="83" y="208"/>
                </a:lnTo>
                <a:cubicBezTo>
                  <a:pt x="83" y="214"/>
                  <a:pt x="88" y="219"/>
                  <a:pt x="94" y="219"/>
                </a:cubicBezTo>
                <a:close/>
                <a:moveTo>
                  <a:pt x="104" y="86"/>
                </a:moveTo>
                <a:lnTo>
                  <a:pt x="407" y="86"/>
                </a:lnTo>
                <a:lnTo>
                  <a:pt x="407" y="198"/>
                </a:lnTo>
                <a:lnTo>
                  <a:pt x="104" y="198"/>
                </a:lnTo>
                <a:lnTo>
                  <a:pt x="104" y="86"/>
                </a:lnTo>
                <a:close/>
                <a:moveTo>
                  <a:pt x="77" y="0"/>
                </a:moveTo>
                <a:lnTo>
                  <a:pt x="450" y="0"/>
                </a:lnTo>
                <a:cubicBezTo>
                  <a:pt x="472" y="0"/>
                  <a:pt x="491" y="8"/>
                  <a:pt x="505" y="22"/>
                </a:cubicBezTo>
                <a:cubicBezTo>
                  <a:pt x="519" y="36"/>
                  <a:pt x="527" y="55"/>
                  <a:pt x="527" y="77"/>
                </a:cubicBezTo>
                <a:lnTo>
                  <a:pt x="527" y="523"/>
                </a:lnTo>
                <a:cubicBezTo>
                  <a:pt x="527" y="544"/>
                  <a:pt x="519" y="563"/>
                  <a:pt x="505" y="577"/>
                </a:cubicBezTo>
                <a:cubicBezTo>
                  <a:pt x="491" y="591"/>
                  <a:pt x="472" y="600"/>
                  <a:pt x="450" y="600"/>
                </a:cubicBezTo>
                <a:lnTo>
                  <a:pt x="77" y="600"/>
                </a:lnTo>
                <a:cubicBezTo>
                  <a:pt x="56" y="600"/>
                  <a:pt x="36" y="591"/>
                  <a:pt x="22" y="577"/>
                </a:cubicBezTo>
                <a:cubicBezTo>
                  <a:pt x="8" y="563"/>
                  <a:pt x="0" y="544"/>
                  <a:pt x="0" y="523"/>
                </a:cubicBezTo>
                <a:lnTo>
                  <a:pt x="0" y="77"/>
                </a:lnTo>
                <a:cubicBezTo>
                  <a:pt x="0" y="55"/>
                  <a:pt x="8" y="36"/>
                  <a:pt x="22" y="22"/>
                </a:cubicBezTo>
                <a:cubicBezTo>
                  <a:pt x="36" y="8"/>
                  <a:pt x="56" y="0"/>
                  <a:pt x="77" y="0"/>
                </a:cubicBezTo>
                <a:close/>
                <a:moveTo>
                  <a:pt x="485" y="558"/>
                </a:moveTo>
                <a:cubicBezTo>
                  <a:pt x="494" y="549"/>
                  <a:pt x="499" y="537"/>
                  <a:pt x="499" y="523"/>
                </a:cubicBezTo>
                <a:lnTo>
                  <a:pt x="499" y="77"/>
                </a:lnTo>
                <a:cubicBezTo>
                  <a:pt x="499" y="63"/>
                  <a:pt x="494" y="51"/>
                  <a:pt x="485" y="42"/>
                </a:cubicBezTo>
                <a:cubicBezTo>
                  <a:pt x="476" y="33"/>
                  <a:pt x="464" y="28"/>
                  <a:pt x="450" y="28"/>
                </a:cubicBezTo>
                <a:lnTo>
                  <a:pt x="77" y="28"/>
                </a:lnTo>
                <a:cubicBezTo>
                  <a:pt x="63" y="28"/>
                  <a:pt x="51" y="33"/>
                  <a:pt x="42" y="42"/>
                </a:cubicBezTo>
                <a:cubicBezTo>
                  <a:pt x="33" y="51"/>
                  <a:pt x="28" y="63"/>
                  <a:pt x="28" y="77"/>
                </a:cubicBezTo>
                <a:lnTo>
                  <a:pt x="28" y="523"/>
                </a:lnTo>
                <a:cubicBezTo>
                  <a:pt x="28" y="537"/>
                  <a:pt x="33" y="549"/>
                  <a:pt x="42" y="558"/>
                </a:cubicBezTo>
                <a:cubicBezTo>
                  <a:pt x="51" y="567"/>
                  <a:pt x="63" y="572"/>
                  <a:pt x="77" y="572"/>
                </a:cubicBezTo>
                <a:lnTo>
                  <a:pt x="450" y="572"/>
                </a:lnTo>
                <a:cubicBezTo>
                  <a:pt x="464" y="572"/>
                  <a:pt x="476" y="567"/>
                  <a:pt x="485" y="558"/>
                </a:cubicBezTo>
                <a:close/>
                <a:moveTo>
                  <a:pt x="354" y="171"/>
                </a:moveTo>
                <a:lnTo>
                  <a:pt x="354" y="151"/>
                </a:lnTo>
                <a:cubicBezTo>
                  <a:pt x="356" y="152"/>
                  <a:pt x="358" y="153"/>
                  <a:pt x="359" y="154"/>
                </a:cubicBezTo>
                <a:cubicBezTo>
                  <a:pt x="360" y="156"/>
                  <a:pt x="361" y="159"/>
                  <a:pt x="361" y="163"/>
                </a:cubicBezTo>
                <a:lnTo>
                  <a:pt x="361" y="163"/>
                </a:lnTo>
                <a:cubicBezTo>
                  <a:pt x="361" y="163"/>
                  <a:pt x="361" y="164"/>
                  <a:pt x="361" y="165"/>
                </a:cubicBezTo>
                <a:cubicBezTo>
                  <a:pt x="360" y="166"/>
                  <a:pt x="360" y="167"/>
                  <a:pt x="359" y="168"/>
                </a:cubicBezTo>
                <a:cubicBezTo>
                  <a:pt x="359" y="169"/>
                  <a:pt x="357" y="170"/>
                  <a:pt x="356" y="170"/>
                </a:cubicBezTo>
                <a:cubicBezTo>
                  <a:pt x="356" y="171"/>
                  <a:pt x="355" y="171"/>
                  <a:pt x="354" y="171"/>
                </a:cubicBezTo>
                <a:close/>
                <a:moveTo>
                  <a:pt x="331" y="126"/>
                </a:moveTo>
                <a:cubicBezTo>
                  <a:pt x="330" y="122"/>
                  <a:pt x="332" y="119"/>
                  <a:pt x="334" y="117"/>
                </a:cubicBezTo>
                <a:cubicBezTo>
                  <a:pt x="336" y="115"/>
                  <a:pt x="338" y="114"/>
                  <a:pt x="341" y="113"/>
                </a:cubicBezTo>
                <a:lnTo>
                  <a:pt x="341" y="136"/>
                </a:lnTo>
                <a:cubicBezTo>
                  <a:pt x="340" y="136"/>
                  <a:pt x="339" y="135"/>
                  <a:pt x="338" y="135"/>
                </a:cubicBezTo>
                <a:cubicBezTo>
                  <a:pt x="336" y="134"/>
                  <a:pt x="334" y="133"/>
                  <a:pt x="333" y="132"/>
                </a:cubicBezTo>
                <a:cubicBezTo>
                  <a:pt x="332" y="131"/>
                  <a:pt x="332" y="130"/>
                  <a:pt x="331" y="129"/>
                </a:cubicBezTo>
                <a:cubicBezTo>
                  <a:pt x="331" y="128"/>
                  <a:pt x="331" y="127"/>
                  <a:pt x="331" y="126"/>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8" name="Freeform 34">
            <a:extLst>
              <a:ext uri="{FF2B5EF4-FFF2-40B4-BE49-F238E27FC236}">
                <a16:creationId xmlns:a16="http://schemas.microsoft.com/office/drawing/2014/main" id="{EB962FB6-6AE3-4833-A38E-35DF59D6F12B}"/>
              </a:ext>
            </a:extLst>
          </p:cNvPr>
          <p:cNvSpPr>
            <a:spLocks noEditPoints="1"/>
          </p:cNvSpPr>
          <p:nvPr/>
        </p:nvSpPr>
        <p:spPr bwMode="auto">
          <a:xfrm>
            <a:off x="6300788" y="6043613"/>
            <a:ext cx="187325" cy="295275"/>
          </a:xfrm>
          <a:custGeom>
            <a:avLst/>
            <a:gdLst>
              <a:gd name="T0" fmla="*/ 442 w 494"/>
              <a:gd name="T1" fmla="*/ 4 h 775"/>
              <a:gd name="T2" fmla="*/ 435 w 494"/>
              <a:gd name="T3" fmla="*/ 0 h 775"/>
              <a:gd name="T4" fmla="*/ 428 w 494"/>
              <a:gd name="T5" fmla="*/ 0 h 775"/>
              <a:gd name="T6" fmla="*/ 188 w 494"/>
              <a:gd name="T7" fmla="*/ 218 h 775"/>
              <a:gd name="T8" fmla="*/ 15 w 494"/>
              <a:gd name="T9" fmla="*/ 448 h 775"/>
              <a:gd name="T10" fmla="*/ 14 w 494"/>
              <a:gd name="T11" fmla="*/ 454 h 775"/>
              <a:gd name="T12" fmla="*/ 15 w 494"/>
              <a:gd name="T13" fmla="*/ 460 h 775"/>
              <a:gd name="T14" fmla="*/ 18 w 494"/>
              <a:gd name="T15" fmla="*/ 464 h 775"/>
              <a:gd name="T16" fmla="*/ 24 w 494"/>
              <a:gd name="T17" fmla="*/ 467 h 775"/>
              <a:gd name="T18" fmla="*/ 34 w 494"/>
              <a:gd name="T19" fmla="*/ 467 h 775"/>
              <a:gd name="T20" fmla="*/ 169 w 494"/>
              <a:gd name="T21" fmla="*/ 429 h 775"/>
              <a:gd name="T22" fmla="*/ 340 w 494"/>
              <a:gd name="T23" fmla="*/ 477 h 775"/>
              <a:gd name="T24" fmla="*/ 379 w 494"/>
              <a:gd name="T25" fmla="*/ 611 h 775"/>
              <a:gd name="T26" fmla="*/ 383 w 494"/>
              <a:gd name="T27" fmla="*/ 617 h 775"/>
              <a:gd name="T28" fmla="*/ 388 w 494"/>
              <a:gd name="T29" fmla="*/ 619 h 775"/>
              <a:gd name="T30" fmla="*/ 396 w 494"/>
              <a:gd name="T31" fmla="*/ 619 h 775"/>
              <a:gd name="T32" fmla="*/ 402 w 494"/>
              <a:gd name="T33" fmla="*/ 615 h 775"/>
              <a:gd name="T34" fmla="*/ 491 w 494"/>
              <a:gd name="T35" fmla="*/ 397 h 775"/>
              <a:gd name="T36" fmla="*/ 478 w 494"/>
              <a:gd name="T37" fmla="*/ 108 h 775"/>
              <a:gd name="T38" fmla="*/ 251 w 494"/>
              <a:gd name="T39" fmla="*/ 481 h 775"/>
              <a:gd name="T40" fmla="*/ 195 w 494"/>
              <a:gd name="T41" fmla="*/ 564 h 775"/>
              <a:gd name="T42" fmla="*/ 217 w 494"/>
              <a:gd name="T43" fmla="*/ 466 h 775"/>
              <a:gd name="T44" fmla="*/ 191 w 494"/>
              <a:gd name="T45" fmla="*/ 462 h 775"/>
              <a:gd name="T46" fmla="*/ 116 w 494"/>
              <a:gd name="T47" fmla="*/ 556 h 775"/>
              <a:gd name="T48" fmla="*/ 8 w 494"/>
              <a:gd name="T49" fmla="*/ 661 h 775"/>
              <a:gd name="T50" fmla="*/ 121 w 494"/>
              <a:gd name="T51" fmla="*/ 736 h 775"/>
              <a:gd name="T52" fmla="*/ 254 w 494"/>
              <a:gd name="T53" fmla="*/ 767 h 775"/>
              <a:gd name="T54" fmla="*/ 256 w 494"/>
              <a:gd name="T55" fmla="*/ 616 h 775"/>
              <a:gd name="T56" fmla="*/ 272 w 494"/>
              <a:gd name="T57" fmla="*/ 497 h 775"/>
              <a:gd name="T58" fmla="*/ 99 w 494"/>
              <a:gd name="T59" fmla="*/ 596 h 775"/>
              <a:gd name="T60" fmla="*/ 143 w 494"/>
              <a:gd name="T61" fmla="*/ 587 h 775"/>
              <a:gd name="T62" fmla="*/ 215 w 494"/>
              <a:gd name="T63" fmla="*/ 618 h 775"/>
              <a:gd name="T64" fmla="*/ 228 w 494"/>
              <a:gd name="T65" fmla="*/ 653 h 775"/>
              <a:gd name="T66" fmla="*/ 272 w 494"/>
              <a:gd name="T67" fmla="*/ 712 h 775"/>
              <a:gd name="T68" fmla="*/ 179 w 494"/>
              <a:gd name="T69" fmla="*/ 721 h 775"/>
              <a:gd name="T70" fmla="*/ 173 w 494"/>
              <a:gd name="T71" fmla="*/ 716 h 775"/>
              <a:gd name="T72" fmla="*/ 166 w 494"/>
              <a:gd name="T73" fmla="*/ 715 h 775"/>
              <a:gd name="T74" fmla="*/ 104 w 494"/>
              <a:gd name="T75" fmla="*/ 687 h 775"/>
              <a:gd name="T76" fmla="*/ 97 w 494"/>
              <a:gd name="T77" fmla="*/ 683 h 775"/>
              <a:gd name="T78" fmla="*/ 62 w 494"/>
              <a:gd name="T79" fmla="*/ 680 h 775"/>
              <a:gd name="T80" fmla="*/ 64 w 494"/>
              <a:gd name="T81" fmla="*/ 582 h 775"/>
              <a:gd name="T82" fmla="*/ 99 w 494"/>
              <a:gd name="T83" fmla="*/ 596 h 775"/>
              <a:gd name="T84" fmla="*/ 281 w 494"/>
              <a:gd name="T85" fmla="*/ 178 h 775"/>
              <a:gd name="T86" fmla="*/ 370 w 494"/>
              <a:gd name="T87" fmla="*/ 271 h 775"/>
              <a:gd name="T88" fmla="*/ 409 w 494"/>
              <a:gd name="T89" fmla="*/ 233 h 775"/>
              <a:gd name="T90" fmla="*/ 409 w 494"/>
              <a:gd name="T91" fmla="*/ 180 h 775"/>
              <a:gd name="T92" fmla="*/ 328 w 494"/>
              <a:gd name="T93" fmla="*/ 244 h 775"/>
              <a:gd name="T94" fmla="*/ 361 w 494"/>
              <a:gd name="T95" fmla="*/ 168 h 775"/>
              <a:gd name="T96" fmla="*/ 463 w 494"/>
              <a:gd name="T97" fmla="*/ 404 h 775"/>
              <a:gd name="T98" fmla="*/ 437 w 494"/>
              <a:gd name="T99" fmla="*/ 358 h 775"/>
              <a:gd name="T100" fmla="*/ 340 w 494"/>
              <a:gd name="T101" fmla="*/ 440 h 775"/>
              <a:gd name="T102" fmla="*/ 186 w 494"/>
              <a:gd name="T103" fmla="*/ 377 h 775"/>
              <a:gd name="T104" fmla="*/ 213 w 494"/>
              <a:gd name="T105" fmla="*/ 232 h 775"/>
              <a:gd name="T106" fmla="*/ 452 w 494"/>
              <a:gd name="T107" fmla="*/ 121 h 775"/>
              <a:gd name="T108" fmla="*/ 178 w 494"/>
              <a:gd name="T109" fmla="*/ 250 h 775"/>
              <a:gd name="T110" fmla="*/ 125 w 494"/>
              <a:gd name="T111" fmla="*/ 264 h 775"/>
              <a:gd name="T112" fmla="*/ 371 w 494"/>
              <a:gd name="T113" fmla="*/ 55 h 775"/>
              <a:gd name="T114" fmla="*/ 321 w 494"/>
              <a:gd name="T115" fmla="*/ 483 h 775"/>
              <a:gd name="T116" fmla="*/ 412 w 494"/>
              <a:gd name="T117" fmla="*/ 188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94" h="775">
                <a:moveTo>
                  <a:pt x="445" y="7"/>
                </a:moveTo>
                <a:cubicBezTo>
                  <a:pt x="444" y="6"/>
                  <a:pt x="444" y="6"/>
                  <a:pt x="444" y="6"/>
                </a:cubicBezTo>
                <a:cubicBezTo>
                  <a:pt x="443" y="5"/>
                  <a:pt x="443" y="4"/>
                  <a:pt x="442" y="4"/>
                </a:cubicBezTo>
                <a:cubicBezTo>
                  <a:pt x="441" y="3"/>
                  <a:pt x="441" y="3"/>
                  <a:pt x="440" y="2"/>
                </a:cubicBezTo>
                <a:cubicBezTo>
                  <a:pt x="439" y="1"/>
                  <a:pt x="439" y="1"/>
                  <a:pt x="438" y="1"/>
                </a:cubicBezTo>
                <a:cubicBezTo>
                  <a:pt x="437" y="0"/>
                  <a:pt x="436" y="0"/>
                  <a:pt x="435" y="0"/>
                </a:cubicBezTo>
                <a:cubicBezTo>
                  <a:pt x="434" y="0"/>
                  <a:pt x="433" y="0"/>
                  <a:pt x="433" y="0"/>
                </a:cubicBezTo>
                <a:cubicBezTo>
                  <a:pt x="431" y="0"/>
                  <a:pt x="430" y="0"/>
                  <a:pt x="430" y="0"/>
                </a:cubicBezTo>
                <a:lnTo>
                  <a:pt x="428" y="0"/>
                </a:lnTo>
                <a:cubicBezTo>
                  <a:pt x="423" y="2"/>
                  <a:pt x="381" y="15"/>
                  <a:pt x="332" y="45"/>
                </a:cubicBezTo>
                <a:cubicBezTo>
                  <a:pt x="268" y="84"/>
                  <a:pt x="224" y="131"/>
                  <a:pt x="201" y="185"/>
                </a:cubicBezTo>
                <a:cubicBezTo>
                  <a:pt x="196" y="195"/>
                  <a:pt x="192" y="206"/>
                  <a:pt x="188" y="218"/>
                </a:cubicBezTo>
                <a:lnTo>
                  <a:pt x="112" y="238"/>
                </a:lnTo>
                <a:cubicBezTo>
                  <a:pt x="107" y="239"/>
                  <a:pt x="104" y="242"/>
                  <a:pt x="102" y="246"/>
                </a:cubicBezTo>
                <a:lnTo>
                  <a:pt x="15" y="448"/>
                </a:lnTo>
                <a:lnTo>
                  <a:pt x="15" y="450"/>
                </a:lnTo>
                <a:cubicBezTo>
                  <a:pt x="14" y="450"/>
                  <a:pt x="14" y="451"/>
                  <a:pt x="14" y="452"/>
                </a:cubicBezTo>
                <a:cubicBezTo>
                  <a:pt x="14" y="452"/>
                  <a:pt x="14" y="453"/>
                  <a:pt x="14" y="454"/>
                </a:cubicBezTo>
                <a:cubicBezTo>
                  <a:pt x="14" y="455"/>
                  <a:pt x="14" y="456"/>
                  <a:pt x="15" y="457"/>
                </a:cubicBezTo>
                <a:cubicBezTo>
                  <a:pt x="15" y="457"/>
                  <a:pt x="15" y="458"/>
                  <a:pt x="15" y="459"/>
                </a:cubicBezTo>
                <a:lnTo>
                  <a:pt x="15" y="460"/>
                </a:lnTo>
                <a:lnTo>
                  <a:pt x="16" y="460"/>
                </a:lnTo>
                <a:cubicBezTo>
                  <a:pt x="16" y="461"/>
                  <a:pt x="17" y="462"/>
                  <a:pt x="17" y="462"/>
                </a:cubicBezTo>
                <a:cubicBezTo>
                  <a:pt x="17" y="463"/>
                  <a:pt x="18" y="463"/>
                  <a:pt x="18" y="464"/>
                </a:cubicBezTo>
                <a:cubicBezTo>
                  <a:pt x="19" y="465"/>
                  <a:pt x="20" y="465"/>
                  <a:pt x="21" y="466"/>
                </a:cubicBezTo>
                <a:lnTo>
                  <a:pt x="22" y="466"/>
                </a:lnTo>
                <a:lnTo>
                  <a:pt x="24" y="467"/>
                </a:lnTo>
                <a:cubicBezTo>
                  <a:pt x="25" y="468"/>
                  <a:pt x="26" y="468"/>
                  <a:pt x="26" y="468"/>
                </a:cubicBezTo>
                <a:lnTo>
                  <a:pt x="28" y="468"/>
                </a:lnTo>
                <a:cubicBezTo>
                  <a:pt x="30" y="468"/>
                  <a:pt x="32" y="468"/>
                  <a:pt x="34" y="467"/>
                </a:cubicBezTo>
                <a:lnTo>
                  <a:pt x="159" y="400"/>
                </a:lnTo>
                <a:lnTo>
                  <a:pt x="160" y="417"/>
                </a:lnTo>
                <a:cubicBezTo>
                  <a:pt x="161" y="423"/>
                  <a:pt x="164" y="427"/>
                  <a:pt x="169" y="429"/>
                </a:cubicBezTo>
                <a:lnTo>
                  <a:pt x="311" y="491"/>
                </a:lnTo>
                <a:cubicBezTo>
                  <a:pt x="316" y="493"/>
                  <a:pt x="322" y="492"/>
                  <a:pt x="326" y="489"/>
                </a:cubicBezTo>
                <a:lnTo>
                  <a:pt x="340" y="477"/>
                </a:lnTo>
                <a:lnTo>
                  <a:pt x="378" y="610"/>
                </a:lnTo>
                <a:lnTo>
                  <a:pt x="378" y="611"/>
                </a:lnTo>
                <a:lnTo>
                  <a:pt x="379" y="611"/>
                </a:lnTo>
                <a:cubicBezTo>
                  <a:pt x="379" y="612"/>
                  <a:pt x="379" y="612"/>
                  <a:pt x="380" y="613"/>
                </a:cubicBezTo>
                <a:cubicBezTo>
                  <a:pt x="380" y="613"/>
                  <a:pt x="380" y="614"/>
                  <a:pt x="381" y="615"/>
                </a:cubicBezTo>
                <a:cubicBezTo>
                  <a:pt x="382" y="616"/>
                  <a:pt x="382" y="616"/>
                  <a:pt x="383" y="617"/>
                </a:cubicBezTo>
                <a:cubicBezTo>
                  <a:pt x="384" y="617"/>
                  <a:pt x="384" y="618"/>
                  <a:pt x="385" y="618"/>
                </a:cubicBezTo>
                <a:lnTo>
                  <a:pt x="386" y="619"/>
                </a:lnTo>
                <a:cubicBezTo>
                  <a:pt x="387" y="619"/>
                  <a:pt x="388" y="619"/>
                  <a:pt x="388" y="619"/>
                </a:cubicBezTo>
                <a:cubicBezTo>
                  <a:pt x="389" y="619"/>
                  <a:pt x="390" y="620"/>
                  <a:pt x="391" y="620"/>
                </a:cubicBezTo>
                <a:cubicBezTo>
                  <a:pt x="392" y="620"/>
                  <a:pt x="393" y="620"/>
                  <a:pt x="393" y="620"/>
                </a:cubicBezTo>
                <a:cubicBezTo>
                  <a:pt x="394" y="620"/>
                  <a:pt x="395" y="620"/>
                  <a:pt x="396" y="619"/>
                </a:cubicBezTo>
                <a:lnTo>
                  <a:pt x="397" y="619"/>
                </a:lnTo>
                <a:cubicBezTo>
                  <a:pt x="399" y="618"/>
                  <a:pt x="400" y="617"/>
                  <a:pt x="402" y="616"/>
                </a:cubicBezTo>
                <a:lnTo>
                  <a:pt x="402" y="615"/>
                </a:lnTo>
                <a:cubicBezTo>
                  <a:pt x="403" y="614"/>
                  <a:pt x="404" y="613"/>
                  <a:pt x="404" y="612"/>
                </a:cubicBezTo>
                <a:lnTo>
                  <a:pt x="492" y="409"/>
                </a:lnTo>
                <a:cubicBezTo>
                  <a:pt x="493" y="405"/>
                  <a:pt x="493" y="401"/>
                  <a:pt x="491" y="397"/>
                </a:cubicBezTo>
                <a:lnTo>
                  <a:pt x="453" y="328"/>
                </a:lnTo>
                <a:cubicBezTo>
                  <a:pt x="458" y="318"/>
                  <a:pt x="463" y="308"/>
                  <a:pt x="467" y="299"/>
                </a:cubicBezTo>
                <a:cubicBezTo>
                  <a:pt x="490" y="245"/>
                  <a:pt x="494" y="181"/>
                  <a:pt x="478" y="108"/>
                </a:cubicBezTo>
                <a:cubicBezTo>
                  <a:pt x="466" y="50"/>
                  <a:pt x="446" y="9"/>
                  <a:pt x="445" y="7"/>
                </a:cubicBezTo>
                <a:close/>
                <a:moveTo>
                  <a:pt x="262" y="480"/>
                </a:moveTo>
                <a:cubicBezTo>
                  <a:pt x="258" y="479"/>
                  <a:pt x="254" y="479"/>
                  <a:pt x="251" y="481"/>
                </a:cubicBezTo>
                <a:cubicBezTo>
                  <a:pt x="248" y="483"/>
                  <a:pt x="246" y="486"/>
                  <a:pt x="245" y="490"/>
                </a:cubicBezTo>
                <a:lnTo>
                  <a:pt x="220" y="580"/>
                </a:lnTo>
                <a:cubicBezTo>
                  <a:pt x="213" y="574"/>
                  <a:pt x="205" y="568"/>
                  <a:pt x="195" y="564"/>
                </a:cubicBezTo>
                <a:cubicBezTo>
                  <a:pt x="186" y="560"/>
                  <a:pt x="176" y="558"/>
                  <a:pt x="166" y="557"/>
                </a:cubicBezTo>
                <a:lnTo>
                  <a:pt x="215" y="477"/>
                </a:lnTo>
                <a:cubicBezTo>
                  <a:pt x="217" y="474"/>
                  <a:pt x="218" y="470"/>
                  <a:pt x="217" y="466"/>
                </a:cubicBezTo>
                <a:cubicBezTo>
                  <a:pt x="216" y="463"/>
                  <a:pt x="214" y="459"/>
                  <a:pt x="211" y="457"/>
                </a:cubicBezTo>
                <a:cubicBezTo>
                  <a:pt x="207" y="455"/>
                  <a:pt x="204" y="455"/>
                  <a:pt x="200" y="456"/>
                </a:cubicBezTo>
                <a:cubicBezTo>
                  <a:pt x="196" y="457"/>
                  <a:pt x="193" y="459"/>
                  <a:pt x="191" y="462"/>
                </a:cubicBezTo>
                <a:lnTo>
                  <a:pt x="130" y="561"/>
                </a:lnTo>
                <a:cubicBezTo>
                  <a:pt x="129" y="561"/>
                  <a:pt x="128" y="562"/>
                  <a:pt x="127" y="562"/>
                </a:cubicBezTo>
                <a:cubicBezTo>
                  <a:pt x="123" y="560"/>
                  <a:pt x="119" y="558"/>
                  <a:pt x="116" y="556"/>
                </a:cubicBezTo>
                <a:cubicBezTo>
                  <a:pt x="96" y="547"/>
                  <a:pt x="73" y="547"/>
                  <a:pt x="53" y="555"/>
                </a:cubicBezTo>
                <a:cubicBezTo>
                  <a:pt x="33" y="563"/>
                  <a:pt x="17" y="579"/>
                  <a:pt x="8" y="599"/>
                </a:cubicBezTo>
                <a:cubicBezTo>
                  <a:pt x="0" y="619"/>
                  <a:pt x="0" y="641"/>
                  <a:pt x="8" y="661"/>
                </a:cubicBezTo>
                <a:cubicBezTo>
                  <a:pt x="16" y="681"/>
                  <a:pt x="31" y="697"/>
                  <a:pt x="51" y="706"/>
                </a:cubicBezTo>
                <a:cubicBezTo>
                  <a:pt x="63" y="711"/>
                  <a:pt x="75" y="713"/>
                  <a:pt x="88" y="712"/>
                </a:cubicBezTo>
                <a:cubicBezTo>
                  <a:pt x="98" y="723"/>
                  <a:pt x="109" y="731"/>
                  <a:pt x="121" y="736"/>
                </a:cubicBezTo>
                <a:cubicBezTo>
                  <a:pt x="133" y="741"/>
                  <a:pt x="147" y="744"/>
                  <a:pt x="161" y="743"/>
                </a:cubicBezTo>
                <a:cubicBezTo>
                  <a:pt x="169" y="753"/>
                  <a:pt x="180" y="761"/>
                  <a:pt x="191" y="766"/>
                </a:cubicBezTo>
                <a:cubicBezTo>
                  <a:pt x="211" y="775"/>
                  <a:pt x="233" y="775"/>
                  <a:pt x="254" y="767"/>
                </a:cubicBezTo>
                <a:cubicBezTo>
                  <a:pt x="274" y="759"/>
                  <a:pt x="290" y="744"/>
                  <a:pt x="298" y="724"/>
                </a:cubicBezTo>
                <a:cubicBezTo>
                  <a:pt x="307" y="704"/>
                  <a:pt x="307" y="681"/>
                  <a:pt x="299" y="661"/>
                </a:cubicBezTo>
                <a:cubicBezTo>
                  <a:pt x="291" y="641"/>
                  <a:pt x="276" y="625"/>
                  <a:pt x="256" y="616"/>
                </a:cubicBezTo>
                <a:cubicBezTo>
                  <a:pt x="252" y="615"/>
                  <a:pt x="248" y="613"/>
                  <a:pt x="244" y="612"/>
                </a:cubicBezTo>
                <a:cubicBezTo>
                  <a:pt x="243" y="611"/>
                  <a:pt x="243" y="610"/>
                  <a:pt x="242" y="609"/>
                </a:cubicBezTo>
                <a:lnTo>
                  <a:pt x="272" y="497"/>
                </a:lnTo>
                <a:cubicBezTo>
                  <a:pt x="273" y="493"/>
                  <a:pt x="273" y="489"/>
                  <a:pt x="271" y="486"/>
                </a:cubicBezTo>
                <a:cubicBezTo>
                  <a:pt x="269" y="483"/>
                  <a:pt x="266" y="481"/>
                  <a:pt x="262" y="480"/>
                </a:cubicBezTo>
                <a:close/>
                <a:moveTo>
                  <a:pt x="99" y="596"/>
                </a:moveTo>
                <a:cubicBezTo>
                  <a:pt x="103" y="602"/>
                  <a:pt x="112" y="603"/>
                  <a:pt x="119" y="599"/>
                </a:cubicBezTo>
                <a:cubicBezTo>
                  <a:pt x="123" y="595"/>
                  <a:pt x="127" y="593"/>
                  <a:pt x="131" y="591"/>
                </a:cubicBezTo>
                <a:cubicBezTo>
                  <a:pt x="135" y="589"/>
                  <a:pt x="139" y="588"/>
                  <a:pt x="143" y="587"/>
                </a:cubicBezTo>
                <a:lnTo>
                  <a:pt x="143" y="587"/>
                </a:lnTo>
                <a:cubicBezTo>
                  <a:pt x="157" y="583"/>
                  <a:pt x="171" y="585"/>
                  <a:pt x="184" y="590"/>
                </a:cubicBezTo>
                <a:cubicBezTo>
                  <a:pt x="197" y="596"/>
                  <a:pt x="208" y="605"/>
                  <a:pt x="215" y="618"/>
                </a:cubicBezTo>
                <a:cubicBezTo>
                  <a:pt x="217" y="622"/>
                  <a:pt x="218" y="625"/>
                  <a:pt x="220" y="629"/>
                </a:cubicBezTo>
                <a:cubicBezTo>
                  <a:pt x="221" y="634"/>
                  <a:pt x="222" y="638"/>
                  <a:pt x="223" y="643"/>
                </a:cubicBezTo>
                <a:cubicBezTo>
                  <a:pt x="223" y="647"/>
                  <a:pt x="225" y="651"/>
                  <a:pt x="228" y="653"/>
                </a:cubicBezTo>
                <a:cubicBezTo>
                  <a:pt x="231" y="655"/>
                  <a:pt x="235" y="656"/>
                  <a:pt x="239" y="656"/>
                </a:cubicBezTo>
                <a:cubicBezTo>
                  <a:pt x="244" y="655"/>
                  <a:pt x="249" y="651"/>
                  <a:pt x="251" y="646"/>
                </a:cubicBezTo>
                <a:cubicBezTo>
                  <a:pt x="273" y="659"/>
                  <a:pt x="283" y="688"/>
                  <a:pt x="272" y="712"/>
                </a:cubicBezTo>
                <a:cubicBezTo>
                  <a:pt x="267" y="725"/>
                  <a:pt x="256" y="735"/>
                  <a:pt x="243" y="741"/>
                </a:cubicBezTo>
                <a:cubicBezTo>
                  <a:pt x="230" y="746"/>
                  <a:pt x="215" y="746"/>
                  <a:pt x="202" y="740"/>
                </a:cubicBezTo>
                <a:cubicBezTo>
                  <a:pt x="193" y="736"/>
                  <a:pt x="185" y="729"/>
                  <a:pt x="179" y="721"/>
                </a:cubicBezTo>
                <a:cubicBezTo>
                  <a:pt x="179" y="720"/>
                  <a:pt x="178" y="719"/>
                  <a:pt x="178" y="719"/>
                </a:cubicBezTo>
                <a:cubicBezTo>
                  <a:pt x="177" y="719"/>
                  <a:pt x="177" y="718"/>
                  <a:pt x="176" y="717"/>
                </a:cubicBezTo>
                <a:cubicBezTo>
                  <a:pt x="175" y="717"/>
                  <a:pt x="174" y="716"/>
                  <a:pt x="173" y="716"/>
                </a:cubicBezTo>
                <a:cubicBezTo>
                  <a:pt x="173" y="716"/>
                  <a:pt x="172" y="715"/>
                  <a:pt x="171" y="715"/>
                </a:cubicBezTo>
                <a:cubicBezTo>
                  <a:pt x="170" y="715"/>
                  <a:pt x="169" y="715"/>
                  <a:pt x="168" y="715"/>
                </a:cubicBezTo>
                <a:lnTo>
                  <a:pt x="166" y="715"/>
                </a:lnTo>
                <a:cubicBezTo>
                  <a:pt x="154" y="716"/>
                  <a:pt x="143" y="714"/>
                  <a:pt x="132" y="710"/>
                </a:cubicBezTo>
                <a:cubicBezTo>
                  <a:pt x="122" y="705"/>
                  <a:pt x="113" y="698"/>
                  <a:pt x="106" y="689"/>
                </a:cubicBezTo>
                <a:cubicBezTo>
                  <a:pt x="105" y="688"/>
                  <a:pt x="105" y="687"/>
                  <a:pt x="104" y="687"/>
                </a:cubicBezTo>
                <a:cubicBezTo>
                  <a:pt x="104" y="687"/>
                  <a:pt x="103" y="686"/>
                  <a:pt x="102" y="686"/>
                </a:cubicBezTo>
                <a:cubicBezTo>
                  <a:pt x="101" y="685"/>
                  <a:pt x="100" y="685"/>
                  <a:pt x="100" y="684"/>
                </a:cubicBezTo>
                <a:cubicBezTo>
                  <a:pt x="99" y="684"/>
                  <a:pt x="98" y="684"/>
                  <a:pt x="97" y="683"/>
                </a:cubicBezTo>
                <a:cubicBezTo>
                  <a:pt x="96" y="683"/>
                  <a:pt x="95" y="683"/>
                  <a:pt x="95" y="683"/>
                </a:cubicBezTo>
                <a:lnTo>
                  <a:pt x="92" y="683"/>
                </a:lnTo>
                <a:cubicBezTo>
                  <a:pt x="82" y="685"/>
                  <a:pt x="72" y="684"/>
                  <a:pt x="62" y="680"/>
                </a:cubicBezTo>
                <a:cubicBezTo>
                  <a:pt x="49" y="674"/>
                  <a:pt x="39" y="664"/>
                  <a:pt x="34" y="651"/>
                </a:cubicBezTo>
                <a:cubicBezTo>
                  <a:pt x="29" y="637"/>
                  <a:pt x="29" y="623"/>
                  <a:pt x="35" y="610"/>
                </a:cubicBezTo>
                <a:cubicBezTo>
                  <a:pt x="40" y="597"/>
                  <a:pt x="51" y="587"/>
                  <a:pt x="64" y="582"/>
                </a:cubicBezTo>
                <a:cubicBezTo>
                  <a:pt x="75" y="577"/>
                  <a:pt x="87" y="577"/>
                  <a:pt x="98" y="580"/>
                </a:cubicBezTo>
                <a:cubicBezTo>
                  <a:pt x="97" y="582"/>
                  <a:pt x="96" y="583"/>
                  <a:pt x="96" y="585"/>
                </a:cubicBezTo>
                <a:cubicBezTo>
                  <a:pt x="95" y="589"/>
                  <a:pt x="96" y="593"/>
                  <a:pt x="99" y="596"/>
                </a:cubicBezTo>
                <a:close/>
                <a:moveTo>
                  <a:pt x="372" y="142"/>
                </a:moveTo>
                <a:cubicBezTo>
                  <a:pt x="355" y="135"/>
                  <a:pt x="336" y="134"/>
                  <a:pt x="319" y="141"/>
                </a:cubicBezTo>
                <a:cubicBezTo>
                  <a:pt x="302" y="148"/>
                  <a:pt x="288" y="161"/>
                  <a:pt x="281" y="178"/>
                </a:cubicBezTo>
                <a:cubicBezTo>
                  <a:pt x="273" y="195"/>
                  <a:pt x="273" y="214"/>
                  <a:pt x="280" y="232"/>
                </a:cubicBezTo>
                <a:cubicBezTo>
                  <a:pt x="287" y="249"/>
                  <a:pt x="300" y="262"/>
                  <a:pt x="317" y="270"/>
                </a:cubicBezTo>
                <a:cubicBezTo>
                  <a:pt x="334" y="277"/>
                  <a:pt x="353" y="277"/>
                  <a:pt x="370" y="271"/>
                </a:cubicBezTo>
                <a:cubicBezTo>
                  <a:pt x="378" y="268"/>
                  <a:pt x="385" y="263"/>
                  <a:pt x="391" y="258"/>
                </a:cubicBezTo>
                <a:cubicBezTo>
                  <a:pt x="392" y="257"/>
                  <a:pt x="393" y="256"/>
                  <a:pt x="394" y="255"/>
                </a:cubicBezTo>
                <a:cubicBezTo>
                  <a:pt x="400" y="249"/>
                  <a:pt x="405" y="242"/>
                  <a:pt x="409" y="233"/>
                </a:cubicBezTo>
                <a:cubicBezTo>
                  <a:pt x="414" y="220"/>
                  <a:pt x="416" y="205"/>
                  <a:pt x="413" y="191"/>
                </a:cubicBezTo>
                <a:lnTo>
                  <a:pt x="412" y="188"/>
                </a:lnTo>
                <a:cubicBezTo>
                  <a:pt x="411" y="186"/>
                  <a:pt x="410" y="183"/>
                  <a:pt x="409" y="180"/>
                </a:cubicBezTo>
                <a:cubicBezTo>
                  <a:pt x="402" y="163"/>
                  <a:pt x="389" y="149"/>
                  <a:pt x="372" y="142"/>
                </a:cubicBezTo>
                <a:close/>
                <a:moveTo>
                  <a:pt x="382" y="222"/>
                </a:moveTo>
                <a:cubicBezTo>
                  <a:pt x="373" y="243"/>
                  <a:pt x="349" y="253"/>
                  <a:pt x="328" y="244"/>
                </a:cubicBezTo>
                <a:cubicBezTo>
                  <a:pt x="308" y="235"/>
                  <a:pt x="298" y="210"/>
                  <a:pt x="307" y="190"/>
                </a:cubicBezTo>
                <a:cubicBezTo>
                  <a:pt x="311" y="180"/>
                  <a:pt x="319" y="172"/>
                  <a:pt x="329" y="168"/>
                </a:cubicBezTo>
                <a:cubicBezTo>
                  <a:pt x="340" y="164"/>
                  <a:pt x="351" y="164"/>
                  <a:pt x="361" y="168"/>
                </a:cubicBezTo>
                <a:cubicBezTo>
                  <a:pt x="382" y="177"/>
                  <a:pt x="391" y="201"/>
                  <a:pt x="382" y="222"/>
                </a:cubicBezTo>
                <a:close/>
                <a:moveTo>
                  <a:pt x="437" y="358"/>
                </a:moveTo>
                <a:lnTo>
                  <a:pt x="463" y="404"/>
                </a:lnTo>
                <a:lnTo>
                  <a:pt x="394" y="563"/>
                </a:lnTo>
                <a:lnTo>
                  <a:pt x="364" y="457"/>
                </a:lnTo>
                <a:cubicBezTo>
                  <a:pt x="390" y="430"/>
                  <a:pt x="415" y="396"/>
                  <a:pt x="437" y="358"/>
                </a:cubicBezTo>
                <a:close/>
                <a:moveTo>
                  <a:pt x="425" y="321"/>
                </a:moveTo>
                <a:lnTo>
                  <a:pt x="424" y="322"/>
                </a:lnTo>
                <a:cubicBezTo>
                  <a:pt x="400" y="369"/>
                  <a:pt x="371" y="410"/>
                  <a:pt x="340" y="440"/>
                </a:cubicBezTo>
                <a:lnTo>
                  <a:pt x="314" y="461"/>
                </a:lnTo>
                <a:lnTo>
                  <a:pt x="188" y="407"/>
                </a:lnTo>
                <a:lnTo>
                  <a:pt x="186" y="377"/>
                </a:lnTo>
                <a:cubicBezTo>
                  <a:pt x="186" y="334"/>
                  <a:pt x="195" y="285"/>
                  <a:pt x="212" y="235"/>
                </a:cubicBezTo>
                <a:lnTo>
                  <a:pt x="213" y="233"/>
                </a:lnTo>
                <a:lnTo>
                  <a:pt x="213" y="232"/>
                </a:lnTo>
                <a:cubicBezTo>
                  <a:pt x="217" y="220"/>
                  <a:pt x="222" y="208"/>
                  <a:pt x="227" y="196"/>
                </a:cubicBezTo>
                <a:cubicBezTo>
                  <a:pt x="247" y="149"/>
                  <a:pt x="285" y="108"/>
                  <a:pt x="341" y="73"/>
                </a:cubicBezTo>
                <a:lnTo>
                  <a:pt x="452" y="121"/>
                </a:lnTo>
                <a:cubicBezTo>
                  <a:pt x="464" y="185"/>
                  <a:pt x="461" y="241"/>
                  <a:pt x="441" y="288"/>
                </a:cubicBezTo>
                <a:cubicBezTo>
                  <a:pt x="436" y="299"/>
                  <a:pt x="431" y="310"/>
                  <a:pt x="425" y="321"/>
                </a:cubicBezTo>
                <a:close/>
                <a:moveTo>
                  <a:pt x="178" y="250"/>
                </a:moveTo>
                <a:cubicBezTo>
                  <a:pt x="165" y="292"/>
                  <a:pt x="159" y="332"/>
                  <a:pt x="157" y="368"/>
                </a:cubicBezTo>
                <a:lnTo>
                  <a:pt x="57" y="422"/>
                </a:lnTo>
                <a:lnTo>
                  <a:pt x="125" y="264"/>
                </a:lnTo>
                <a:lnTo>
                  <a:pt x="178" y="250"/>
                </a:lnTo>
                <a:close/>
                <a:moveTo>
                  <a:pt x="443" y="86"/>
                </a:moveTo>
                <a:lnTo>
                  <a:pt x="371" y="55"/>
                </a:lnTo>
                <a:cubicBezTo>
                  <a:pt x="394" y="44"/>
                  <a:pt x="413" y="36"/>
                  <a:pt x="424" y="32"/>
                </a:cubicBezTo>
                <a:cubicBezTo>
                  <a:pt x="429" y="43"/>
                  <a:pt x="437" y="62"/>
                  <a:pt x="443" y="86"/>
                </a:cubicBezTo>
                <a:close/>
                <a:moveTo>
                  <a:pt x="321" y="483"/>
                </a:moveTo>
                <a:lnTo>
                  <a:pt x="391" y="258"/>
                </a:lnTo>
                <a:lnTo>
                  <a:pt x="321" y="483"/>
                </a:lnTo>
                <a:close/>
                <a:moveTo>
                  <a:pt x="412" y="188"/>
                </a:moveTo>
                <a:lnTo>
                  <a:pt x="443" y="86"/>
                </a:lnTo>
                <a:lnTo>
                  <a:pt x="412" y="188"/>
                </a:ln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69" name="Freeform 35">
            <a:extLst>
              <a:ext uri="{FF2B5EF4-FFF2-40B4-BE49-F238E27FC236}">
                <a16:creationId xmlns:a16="http://schemas.microsoft.com/office/drawing/2014/main" id="{BAD7D7CA-CB04-4683-A1FC-FE13C1A50C98}"/>
              </a:ext>
            </a:extLst>
          </p:cNvPr>
          <p:cNvSpPr>
            <a:spLocks noEditPoints="1"/>
          </p:cNvSpPr>
          <p:nvPr/>
        </p:nvSpPr>
        <p:spPr bwMode="auto">
          <a:xfrm>
            <a:off x="906463" y="5578475"/>
            <a:ext cx="238125" cy="238125"/>
          </a:xfrm>
          <a:custGeom>
            <a:avLst/>
            <a:gdLst>
              <a:gd name="T0" fmla="*/ 541 w 623"/>
              <a:gd name="T1" fmla="*/ 244 h 622"/>
              <a:gd name="T2" fmla="*/ 557 w 623"/>
              <a:gd name="T3" fmla="*/ 116 h 622"/>
              <a:gd name="T4" fmla="*/ 426 w 623"/>
              <a:gd name="T5" fmla="*/ 101 h 622"/>
              <a:gd name="T6" fmla="*/ 348 w 623"/>
              <a:gd name="T7" fmla="*/ 0 h 622"/>
              <a:gd name="T8" fmla="*/ 245 w 623"/>
              <a:gd name="T9" fmla="*/ 81 h 622"/>
              <a:gd name="T10" fmla="*/ 117 w 623"/>
              <a:gd name="T11" fmla="*/ 65 h 622"/>
              <a:gd name="T12" fmla="*/ 102 w 623"/>
              <a:gd name="T13" fmla="*/ 196 h 622"/>
              <a:gd name="T14" fmla="*/ 0 w 623"/>
              <a:gd name="T15" fmla="*/ 274 h 622"/>
              <a:gd name="T16" fmla="*/ 82 w 623"/>
              <a:gd name="T17" fmla="*/ 377 h 622"/>
              <a:gd name="T18" fmla="*/ 66 w 623"/>
              <a:gd name="T19" fmla="*/ 505 h 622"/>
              <a:gd name="T20" fmla="*/ 196 w 623"/>
              <a:gd name="T21" fmla="*/ 520 h 622"/>
              <a:gd name="T22" fmla="*/ 275 w 623"/>
              <a:gd name="T23" fmla="*/ 622 h 622"/>
              <a:gd name="T24" fmla="*/ 378 w 623"/>
              <a:gd name="T25" fmla="*/ 540 h 622"/>
              <a:gd name="T26" fmla="*/ 506 w 623"/>
              <a:gd name="T27" fmla="*/ 556 h 622"/>
              <a:gd name="T28" fmla="*/ 521 w 623"/>
              <a:gd name="T29" fmla="*/ 425 h 622"/>
              <a:gd name="T30" fmla="*/ 623 w 623"/>
              <a:gd name="T31" fmla="*/ 347 h 622"/>
              <a:gd name="T32" fmla="*/ 316 w 623"/>
              <a:gd name="T33" fmla="*/ 300 h 622"/>
              <a:gd name="T34" fmla="*/ 290 w 623"/>
              <a:gd name="T35" fmla="*/ 276 h 622"/>
              <a:gd name="T36" fmla="*/ 336 w 623"/>
              <a:gd name="T37" fmla="*/ 273 h 622"/>
              <a:gd name="T38" fmla="*/ 361 w 623"/>
              <a:gd name="T39" fmla="*/ 264 h 622"/>
              <a:gd name="T40" fmla="*/ 325 w 623"/>
              <a:gd name="T41" fmla="*/ 222 h 622"/>
              <a:gd name="T42" fmla="*/ 297 w 623"/>
              <a:gd name="T43" fmla="*/ 237 h 622"/>
              <a:gd name="T44" fmla="*/ 272 w 623"/>
              <a:gd name="T45" fmla="*/ 303 h 622"/>
              <a:gd name="T46" fmla="*/ 337 w 623"/>
              <a:gd name="T47" fmla="*/ 347 h 622"/>
              <a:gd name="T48" fmla="*/ 258 w 623"/>
              <a:gd name="T49" fmla="*/ 345 h 622"/>
              <a:gd name="T50" fmla="*/ 297 w 623"/>
              <a:gd name="T51" fmla="*/ 399 h 622"/>
              <a:gd name="T52" fmla="*/ 325 w 623"/>
              <a:gd name="T53" fmla="*/ 385 h 622"/>
              <a:gd name="T54" fmla="*/ 317 w 623"/>
              <a:gd name="T55" fmla="*/ 293 h 622"/>
              <a:gd name="T56" fmla="*/ 311 w 623"/>
              <a:gd name="T57" fmla="*/ 148 h 622"/>
              <a:gd name="T58" fmla="*/ 173 w 623"/>
              <a:gd name="T59" fmla="*/ 396 h 622"/>
              <a:gd name="T60" fmla="*/ 312 w 623"/>
              <a:gd name="T61" fmla="*/ 473 h 622"/>
              <a:gd name="T62" fmla="*/ 455 w 623"/>
              <a:gd name="T63" fmla="*/ 234 h 622"/>
              <a:gd name="T64" fmla="*/ 425 w 623"/>
              <a:gd name="T65" fmla="*/ 382 h 622"/>
              <a:gd name="T66" fmla="*/ 311 w 623"/>
              <a:gd name="T67" fmla="*/ 445 h 622"/>
              <a:gd name="T68" fmla="*/ 193 w 623"/>
              <a:gd name="T69" fmla="*/ 248 h 622"/>
              <a:gd name="T70" fmla="*/ 446 w 623"/>
              <a:gd name="T71" fmla="*/ 310 h 622"/>
              <a:gd name="T72" fmla="*/ 495 w 623"/>
              <a:gd name="T73" fmla="*/ 437 h 622"/>
              <a:gd name="T74" fmla="*/ 494 w 623"/>
              <a:gd name="T75" fmla="*/ 528 h 622"/>
              <a:gd name="T76" fmla="*/ 360 w 623"/>
              <a:gd name="T77" fmla="*/ 517 h 622"/>
              <a:gd name="T78" fmla="*/ 286 w 623"/>
              <a:gd name="T79" fmla="*/ 594 h 622"/>
              <a:gd name="T80" fmla="*/ 200 w 623"/>
              <a:gd name="T81" fmla="*/ 491 h 622"/>
              <a:gd name="T82" fmla="*/ 130 w 623"/>
              <a:gd name="T83" fmla="*/ 529 h 622"/>
              <a:gd name="T84" fmla="*/ 132 w 623"/>
              <a:gd name="T85" fmla="*/ 423 h 622"/>
              <a:gd name="T86" fmla="*/ 29 w 623"/>
              <a:gd name="T87" fmla="*/ 337 h 622"/>
              <a:gd name="T88" fmla="*/ 105 w 623"/>
              <a:gd name="T89" fmla="*/ 263 h 622"/>
              <a:gd name="T90" fmla="*/ 93 w 623"/>
              <a:gd name="T91" fmla="*/ 129 h 622"/>
              <a:gd name="T92" fmla="*/ 199 w 623"/>
              <a:gd name="T93" fmla="*/ 131 h 622"/>
              <a:gd name="T94" fmla="*/ 285 w 623"/>
              <a:gd name="T95" fmla="*/ 28 h 622"/>
              <a:gd name="T96" fmla="*/ 359 w 623"/>
              <a:gd name="T97" fmla="*/ 104 h 622"/>
              <a:gd name="T98" fmla="*/ 493 w 623"/>
              <a:gd name="T99" fmla="*/ 92 h 622"/>
              <a:gd name="T100" fmla="*/ 491 w 623"/>
              <a:gd name="T101" fmla="*/ 198 h 622"/>
              <a:gd name="T102" fmla="*/ 594 w 623"/>
              <a:gd name="T103" fmla="*/ 284 h 622"/>
              <a:gd name="T104" fmla="*/ 518 w 623"/>
              <a:gd name="T105" fmla="*/ 358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23" h="622">
                <a:moveTo>
                  <a:pt x="622" y="273"/>
                </a:moveTo>
                <a:cubicBezTo>
                  <a:pt x="622" y="266"/>
                  <a:pt x="618" y="261"/>
                  <a:pt x="612" y="259"/>
                </a:cubicBezTo>
                <a:cubicBezTo>
                  <a:pt x="596" y="256"/>
                  <a:pt x="559" y="247"/>
                  <a:pt x="541" y="244"/>
                </a:cubicBezTo>
                <a:lnTo>
                  <a:pt x="520" y="195"/>
                </a:lnTo>
                <a:cubicBezTo>
                  <a:pt x="530" y="180"/>
                  <a:pt x="549" y="151"/>
                  <a:pt x="559" y="134"/>
                </a:cubicBezTo>
                <a:cubicBezTo>
                  <a:pt x="562" y="128"/>
                  <a:pt x="562" y="121"/>
                  <a:pt x="557" y="116"/>
                </a:cubicBezTo>
                <a:lnTo>
                  <a:pt x="505" y="64"/>
                </a:lnTo>
                <a:cubicBezTo>
                  <a:pt x="500" y="59"/>
                  <a:pt x="493" y="59"/>
                  <a:pt x="487" y="62"/>
                </a:cubicBezTo>
                <a:cubicBezTo>
                  <a:pt x="470" y="73"/>
                  <a:pt x="441" y="91"/>
                  <a:pt x="426" y="101"/>
                </a:cubicBezTo>
                <a:lnTo>
                  <a:pt x="377" y="81"/>
                </a:lnTo>
                <a:cubicBezTo>
                  <a:pt x="374" y="65"/>
                  <a:pt x="367" y="34"/>
                  <a:pt x="361" y="10"/>
                </a:cubicBezTo>
                <a:cubicBezTo>
                  <a:pt x="360" y="4"/>
                  <a:pt x="354" y="0"/>
                  <a:pt x="348" y="0"/>
                </a:cubicBezTo>
                <a:lnTo>
                  <a:pt x="274" y="0"/>
                </a:lnTo>
                <a:cubicBezTo>
                  <a:pt x="267" y="0"/>
                  <a:pt x="262" y="4"/>
                  <a:pt x="260" y="11"/>
                </a:cubicBezTo>
                <a:cubicBezTo>
                  <a:pt x="257" y="23"/>
                  <a:pt x="248" y="62"/>
                  <a:pt x="245" y="81"/>
                </a:cubicBezTo>
                <a:lnTo>
                  <a:pt x="195" y="102"/>
                </a:lnTo>
                <a:cubicBezTo>
                  <a:pt x="180" y="91"/>
                  <a:pt x="148" y="71"/>
                  <a:pt x="134" y="63"/>
                </a:cubicBezTo>
                <a:cubicBezTo>
                  <a:pt x="129" y="60"/>
                  <a:pt x="122" y="60"/>
                  <a:pt x="117" y="65"/>
                </a:cubicBezTo>
                <a:lnTo>
                  <a:pt x="65" y="117"/>
                </a:lnTo>
                <a:cubicBezTo>
                  <a:pt x="60" y="122"/>
                  <a:pt x="60" y="129"/>
                  <a:pt x="63" y="135"/>
                </a:cubicBezTo>
                <a:cubicBezTo>
                  <a:pt x="71" y="148"/>
                  <a:pt x="91" y="180"/>
                  <a:pt x="102" y="196"/>
                </a:cubicBezTo>
                <a:lnTo>
                  <a:pt x="82" y="245"/>
                </a:lnTo>
                <a:cubicBezTo>
                  <a:pt x="64" y="248"/>
                  <a:pt x="30" y="256"/>
                  <a:pt x="11" y="261"/>
                </a:cubicBezTo>
                <a:cubicBezTo>
                  <a:pt x="5" y="262"/>
                  <a:pt x="0" y="268"/>
                  <a:pt x="0" y="274"/>
                </a:cubicBezTo>
                <a:lnTo>
                  <a:pt x="1" y="348"/>
                </a:lnTo>
                <a:cubicBezTo>
                  <a:pt x="1" y="355"/>
                  <a:pt x="5" y="360"/>
                  <a:pt x="11" y="362"/>
                </a:cubicBezTo>
                <a:cubicBezTo>
                  <a:pt x="13" y="362"/>
                  <a:pt x="60" y="373"/>
                  <a:pt x="82" y="377"/>
                </a:cubicBezTo>
                <a:lnTo>
                  <a:pt x="103" y="427"/>
                </a:lnTo>
                <a:cubicBezTo>
                  <a:pt x="93" y="441"/>
                  <a:pt x="74" y="471"/>
                  <a:pt x="64" y="488"/>
                </a:cubicBezTo>
                <a:cubicBezTo>
                  <a:pt x="60" y="493"/>
                  <a:pt x="61" y="500"/>
                  <a:pt x="66" y="505"/>
                </a:cubicBezTo>
                <a:lnTo>
                  <a:pt x="118" y="557"/>
                </a:lnTo>
                <a:cubicBezTo>
                  <a:pt x="123" y="562"/>
                  <a:pt x="130" y="563"/>
                  <a:pt x="136" y="559"/>
                </a:cubicBezTo>
                <a:cubicBezTo>
                  <a:pt x="149" y="551"/>
                  <a:pt x="181" y="531"/>
                  <a:pt x="196" y="520"/>
                </a:cubicBezTo>
                <a:lnTo>
                  <a:pt x="246" y="540"/>
                </a:lnTo>
                <a:cubicBezTo>
                  <a:pt x="249" y="558"/>
                  <a:pt x="257" y="592"/>
                  <a:pt x="262" y="611"/>
                </a:cubicBezTo>
                <a:cubicBezTo>
                  <a:pt x="263" y="617"/>
                  <a:pt x="269" y="622"/>
                  <a:pt x="275" y="622"/>
                </a:cubicBezTo>
                <a:lnTo>
                  <a:pt x="349" y="622"/>
                </a:lnTo>
                <a:cubicBezTo>
                  <a:pt x="356" y="622"/>
                  <a:pt x="361" y="617"/>
                  <a:pt x="363" y="611"/>
                </a:cubicBezTo>
                <a:cubicBezTo>
                  <a:pt x="368" y="587"/>
                  <a:pt x="375" y="556"/>
                  <a:pt x="378" y="540"/>
                </a:cubicBezTo>
                <a:lnTo>
                  <a:pt x="427" y="519"/>
                </a:lnTo>
                <a:cubicBezTo>
                  <a:pt x="443" y="530"/>
                  <a:pt x="475" y="550"/>
                  <a:pt x="489" y="558"/>
                </a:cubicBezTo>
                <a:cubicBezTo>
                  <a:pt x="494" y="562"/>
                  <a:pt x="501" y="561"/>
                  <a:pt x="506" y="556"/>
                </a:cubicBezTo>
                <a:lnTo>
                  <a:pt x="558" y="504"/>
                </a:lnTo>
                <a:cubicBezTo>
                  <a:pt x="563" y="499"/>
                  <a:pt x="563" y="492"/>
                  <a:pt x="560" y="487"/>
                </a:cubicBezTo>
                <a:cubicBezTo>
                  <a:pt x="560" y="486"/>
                  <a:pt x="532" y="442"/>
                  <a:pt x="521" y="425"/>
                </a:cubicBezTo>
                <a:lnTo>
                  <a:pt x="541" y="376"/>
                </a:lnTo>
                <a:cubicBezTo>
                  <a:pt x="563" y="372"/>
                  <a:pt x="611" y="361"/>
                  <a:pt x="612" y="360"/>
                </a:cubicBezTo>
                <a:cubicBezTo>
                  <a:pt x="618" y="359"/>
                  <a:pt x="623" y="353"/>
                  <a:pt x="623" y="347"/>
                </a:cubicBezTo>
                <a:lnTo>
                  <a:pt x="622" y="273"/>
                </a:lnTo>
                <a:close/>
                <a:moveTo>
                  <a:pt x="317" y="293"/>
                </a:moveTo>
                <a:lnTo>
                  <a:pt x="316" y="300"/>
                </a:lnTo>
                <a:lnTo>
                  <a:pt x="317" y="293"/>
                </a:lnTo>
                <a:cubicBezTo>
                  <a:pt x="307" y="291"/>
                  <a:pt x="297" y="290"/>
                  <a:pt x="293" y="285"/>
                </a:cubicBezTo>
                <a:cubicBezTo>
                  <a:pt x="291" y="282"/>
                  <a:pt x="290" y="279"/>
                  <a:pt x="290" y="276"/>
                </a:cubicBezTo>
                <a:cubicBezTo>
                  <a:pt x="290" y="273"/>
                  <a:pt x="292" y="270"/>
                  <a:pt x="294" y="269"/>
                </a:cubicBezTo>
                <a:cubicBezTo>
                  <a:pt x="299" y="264"/>
                  <a:pt x="309" y="263"/>
                  <a:pt x="317" y="264"/>
                </a:cubicBezTo>
                <a:cubicBezTo>
                  <a:pt x="323" y="266"/>
                  <a:pt x="331" y="268"/>
                  <a:pt x="336" y="273"/>
                </a:cubicBezTo>
                <a:cubicBezTo>
                  <a:pt x="339" y="276"/>
                  <a:pt x="342" y="278"/>
                  <a:pt x="346" y="278"/>
                </a:cubicBezTo>
                <a:cubicBezTo>
                  <a:pt x="350" y="278"/>
                  <a:pt x="353" y="277"/>
                  <a:pt x="356" y="274"/>
                </a:cubicBezTo>
                <a:cubicBezTo>
                  <a:pt x="359" y="271"/>
                  <a:pt x="360" y="268"/>
                  <a:pt x="361" y="264"/>
                </a:cubicBezTo>
                <a:cubicBezTo>
                  <a:pt x="361" y="260"/>
                  <a:pt x="359" y="257"/>
                  <a:pt x="357" y="254"/>
                </a:cubicBezTo>
                <a:cubicBezTo>
                  <a:pt x="347" y="244"/>
                  <a:pt x="335" y="240"/>
                  <a:pt x="325" y="237"/>
                </a:cubicBezTo>
                <a:lnTo>
                  <a:pt x="325" y="222"/>
                </a:lnTo>
                <a:cubicBezTo>
                  <a:pt x="325" y="215"/>
                  <a:pt x="319" y="208"/>
                  <a:pt x="311" y="208"/>
                </a:cubicBezTo>
                <a:cubicBezTo>
                  <a:pt x="304" y="208"/>
                  <a:pt x="297" y="215"/>
                  <a:pt x="297" y="222"/>
                </a:cubicBezTo>
                <a:lnTo>
                  <a:pt x="297" y="237"/>
                </a:lnTo>
                <a:cubicBezTo>
                  <a:pt x="289" y="239"/>
                  <a:pt x="282" y="242"/>
                  <a:pt x="277" y="246"/>
                </a:cubicBezTo>
                <a:cubicBezTo>
                  <a:pt x="268" y="253"/>
                  <a:pt x="263" y="263"/>
                  <a:pt x="262" y="274"/>
                </a:cubicBezTo>
                <a:cubicBezTo>
                  <a:pt x="261" y="285"/>
                  <a:pt x="265" y="295"/>
                  <a:pt x="272" y="303"/>
                </a:cubicBezTo>
                <a:cubicBezTo>
                  <a:pt x="283" y="316"/>
                  <a:pt x="299" y="319"/>
                  <a:pt x="313" y="321"/>
                </a:cubicBezTo>
                <a:cubicBezTo>
                  <a:pt x="331" y="324"/>
                  <a:pt x="337" y="326"/>
                  <a:pt x="339" y="334"/>
                </a:cubicBezTo>
                <a:cubicBezTo>
                  <a:pt x="341" y="338"/>
                  <a:pt x="340" y="342"/>
                  <a:pt x="337" y="347"/>
                </a:cubicBezTo>
                <a:cubicBezTo>
                  <a:pt x="334" y="352"/>
                  <a:pt x="327" y="356"/>
                  <a:pt x="321" y="357"/>
                </a:cubicBezTo>
                <a:cubicBezTo>
                  <a:pt x="305" y="359"/>
                  <a:pt x="289" y="354"/>
                  <a:pt x="278" y="345"/>
                </a:cubicBezTo>
                <a:cubicBezTo>
                  <a:pt x="273" y="339"/>
                  <a:pt x="264" y="340"/>
                  <a:pt x="258" y="345"/>
                </a:cubicBezTo>
                <a:cubicBezTo>
                  <a:pt x="253" y="351"/>
                  <a:pt x="253" y="360"/>
                  <a:pt x="259" y="365"/>
                </a:cubicBezTo>
                <a:cubicBezTo>
                  <a:pt x="269" y="375"/>
                  <a:pt x="282" y="381"/>
                  <a:pt x="297" y="384"/>
                </a:cubicBezTo>
                <a:lnTo>
                  <a:pt x="297" y="399"/>
                </a:lnTo>
                <a:cubicBezTo>
                  <a:pt x="297" y="407"/>
                  <a:pt x="304" y="413"/>
                  <a:pt x="311" y="413"/>
                </a:cubicBezTo>
                <a:cubicBezTo>
                  <a:pt x="319" y="413"/>
                  <a:pt x="325" y="407"/>
                  <a:pt x="325" y="399"/>
                </a:cubicBezTo>
                <a:lnTo>
                  <a:pt x="325" y="385"/>
                </a:lnTo>
                <a:cubicBezTo>
                  <a:pt x="340" y="383"/>
                  <a:pt x="353" y="374"/>
                  <a:pt x="361" y="362"/>
                </a:cubicBezTo>
                <a:cubicBezTo>
                  <a:pt x="368" y="350"/>
                  <a:pt x="370" y="338"/>
                  <a:pt x="366" y="326"/>
                </a:cubicBezTo>
                <a:cubicBezTo>
                  <a:pt x="358" y="300"/>
                  <a:pt x="334" y="296"/>
                  <a:pt x="317" y="293"/>
                </a:cubicBezTo>
                <a:close/>
                <a:moveTo>
                  <a:pt x="317" y="148"/>
                </a:moveTo>
                <a:lnTo>
                  <a:pt x="317" y="148"/>
                </a:lnTo>
                <a:lnTo>
                  <a:pt x="311" y="148"/>
                </a:lnTo>
                <a:cubicBezTo>
                  <a:pt x="251" y="148"/>
                  <a:pt x="196" y="181"/>
                  <a:pt x="168" y="235"/>
                </a:cubicBezTo>
                <a:cubicBezTo>
                  <a:pt x="155" y="258"/>
                  <a:pt x="149" y="284"/>
                  <a:pt x="149" y="311"/>
                </a:cubicBezTo>
                <a:cubicBezTo>
                  <a:pt x="149" y="341"/>
                  <a:pt x="157" y="370"/>
                  <a:pt x="173" y="396"/>
                </a:cubicBezTo>
                <a:cubicBezTo>
                  <a:pt x="203" y="444"/>
                  <a:pt x="255" y="473"/>
                  <a:pt x="311" y="473"/>
                </a:cubicBezTo>
                <a:lnTo>
                  <a:pt x="312" y="473"/>
                </a:lnTo>
                <a:lnTo>
                  <a:pt x="312" y="473"/>
                </a:lnTo>
                <a:cubicBezTo>
                  <a:pt x="368" y="473"/>
                  <a:pt x="419" y="445"/>
                  <a:pt x="449" y="397"/>
                </a:cubicBezTo>
                <a:cubicBezTo>
                  <a:pt x="465" y="371"/>
                  <a:pt x="474" y="341"/>
                  <a:pt x="474" y="310"/>
                </a:cubicBezTo>
                <a:cubicBezTo>
                  <a:pt x="474" y="284"/>
                  <a:pt x="467" y="257"/>
                  <a:pt x="455" y="234"/>
                </a:cubicBezTo>
                <a:cubicBezTo>
                  <a:pt x="427" y="183"/>
                  <a:pt x="375" y="150"/>
                  <a:pt x="317" y="148"/>
                </a:cubicBezTo>
                <a:close/>
                <a:moveTo>
                  <a:pt x="446" y="310"/>
                </a:moveTo>
                <a:cubicBezTo>
                  <a:pt x="446" y="336"/>
                  <a:pt x="439" y="360"/>
                  <a:pt x="425" y="382"/>
                </a:cubicBezTo>
                <a:cubicBezTo>
                  <a:pt x="400" y="421"/>
                  <a:pt x="358" y="445"/>
                  <a:pt x="313" y="445"/>
                </a:cubicBezTo>
                <a:lnTo>
                  <a:pt x="313" y="445"/>
                </a:lnTo>
                <a:lnTo>
                  <a:pt x="311" y="445"/>
                </a:lnTo>
                <a:cubicBezTo>
                  <a:pt x="265" y="445"/>
                  <a:pt x="222" y="421"/>
                  <a:pt x="197" y="381"/>
                </a:cubicBezTo>
                <a:cubicBezTo>
                  <a:pt x="184" y="360"/>
                  <a:pt x="177" y="336"/>
                  <a:pt x="177" y="311"/>
                </a:cubicBezTo>
                <a:cubicBezTo>
                  <a:pt x="177" y="289"/>
                  <a:pt x="182" y="267"/>
                  <a:pt x="193" y="248"/>
                </a:cubicBezTo>
                <a:cubicBezTo>
                  <a:pt x="216" y="204"/>
                  <a:pt x="262" y="176"/>
                  <a:pt x="311" y="176"/>
                </a:cubicBezTo>
                <a:cubicBezTo>
                  <a:pt x="361" y="176"/>
                  <a:pt x="406" y="203"/>
                  <a:pt x="430" y="247"/>
                </a:cubicBezTo>
                <a:cubicBezTo>
                  <a:pt x="440" y="266"/>
                  <a:pt x="446" y="288"/>
                  <a:pt x="446" y="310"/>
                </a:cubicBezTo>
                <a:close/>
                <a:moveTo>
                  <a:pt x="518" y="358"/>
                </a:moveTo>
                <a:lnTo>
                  <a:pt x="492" y="422"/>
                </a:lnTo>
                <a:cubicBezTo>
                  <a:pt x="490" y="427"/>
                  <a:pt x="491" y="433"/>
                  <a:pt x="495" y="437"/>
                </a:cubicBezTo>
                <a:lnTo>
                  <a:pt x="495" y="438"/>
                </a:lnTo>
                <a:cubicBezTo>
                  <a:pt x="501" y="446"/>
                  <a:pt x="522" y="479"/>
                  <a:pt x="530" y="492"/>
                </a:cubicBezTo>
                <a:lnTo>
                  <a:pt x="494" y="528"/>
                </a:lnTo>
                <a:cubicBezTo>
                  <a:pt x="472" y="515"/>
                  <a:pt x="442" y="496"/>
                  <a:pt x="439" y="494"/>
                </a:cubicBezTo>
                <a:cubicBezTo>
                  <a:pt x="435" y="489"/>
                  <a:pt x="429" y="488"/>
                  <a:pt x="424" y="490"/>
                </a:cubicBezTo>
                <a:lnTo>
                  <a:pt x="360" y="517"/>
                </a:lnTo>
                <a:cubicBezTo>
                  <a:pt x="355" y="519"/>
                  <a:pt x="351" y="525"/>
                  <a:pt x="352" y="529"/>
                </a:cubicBezTo>
                <a:cubicBezTo>
                  <a:pt x="351" y="534"/>
                  <a:pt x="344" y="568"/>
                  <a:pt x="338" y="593"/>
                </a:cubicBezTo>
                <a:lnTo>
                  <a:pt x="286" y="594"/>
                </a:lnTo>
                <a:cubicBezTo>
                  <a:pt x="281" y="569"/>
                  <a:pt x="273" y="534"/>
                  <a:pt x="272" y="530"/>
                </a:cubicBezTo>
                <a:cubicBezTo>
                  <a:pt x="273" y="525"/>
                  <a:pt x="269" y="519"/>
                  <a:pt x="264" y="517"/>
                </a:cubicBezTo>
                <a:lnTo>
                  <a:pt x="200" y="491"/>
                </a:lnTo>
                <a:cubicBezTo>
                  <a:pt x="198" y="490"/>
                  <a:pt x="196" y="490"/>
                  <a:pt x="194" y="490"/>
                </a:cubicBezTo>
                <a:cubicBezTo>
                  <a:pt x="191" y="490"/>
                  <a:pt x="187" y="491"/>
                  <a:pt x="185" y="494"/>
                </a:cubicBezTo>
                <a:cubicBezTo>
                  <a:pt x="181" y="497"/>
                  <a:pt x="151" y="516"/>
                  <a:pt x="130" y="529"/>
                </a:cubicBezTo>
                <a:lnTo>
                  <a:pt x="94" y="493"/>
                </a:lnTo>
                <a:cubicBezTo>
                  <a:pt x="108" y="471"/>
                  <a:pt x="126" y="441"/>
                  <a:pt x="128" y="438"/>
                </a:cubicBezTo>
                <a:cubicBezTo>
                  <a:pt x="133" y="434"/>
                  <a:pt x="134" y="428"/>
                  <a:pt x="132" y="423"/>
                </a:cubicBezTo>
                <a:lnTo>
                  <a:pt x="105" y="359"/>
                </a:lnTo>
                <a:cubicBezTo>
                  <a:pt x="103" y="354"/>
                  <a:pt x="98" y="351"/>
                  <a:pt x="93" y="351"/>
                </a:cubicBezTo>
                <a:cubicBezTo>
                  <a:pt x="88" y="350"/>
                  <a:pt x="53" y="343"/>
                  <a:pt x="29" y="337"/>
                </a:cubicBezTo>
                <a:lnTo>
                  <a:pt x="29" y="286"/>
                </a:lnTo>
                <a:cubicBezTo>
                  <a:pt x="54" y="280"/>
                  <a:pt x="88" y="272"/>
                  <a:pt x="92" y="272"/>
                </a:cubicBezTo>
                <a:cubicBezTo>
                  <a:pt x="98" y="271"/>
                  <a:pt x="103" y="268"/>
                  <a:pt x="105" y="263"/>
                </a:cubicBezTo>
                <a:lnTo>
                  <a:pt x="131" y="199"/>
                </a:lnTo>
                <a:cubicBezTo>
                  <a:pt x="133" y="194"/>
                  <a:pt x="132" y="188"/>
                  <a:pt x="128" y="184"/>
                </a:cubicBezTo>
                <a:cubicBezTo>
                  <a:pt x="125" y="180"/>
                  <a:pt x="106" y="151"/>
                  <a:pt x="93" y="129"/>
                </a:cubicBezTo>
                <a:lnTo>
                  <a:pt x="129" y="93"/>
                </a:lnTo>
                <a:cubicBezTo>
                  <a:pt x="151" y="106"/>
                  <a:pt x="181" y="125"/>
                  <a:pt x="184" y="128"/>
                </a:cubicBezTo>
                <a:cubicBezTo>
                  <a:pt x="188" y="132"/>
                  <a:pt x="194" y="133"/>
                  <a:pt x="199" y="131"/>
                </a:cubicBezTo>
                <a:lnTo>
                  <a:pt x="263" y="104"/>
                </a:lnTo>
                <a:cubicBezTo>
                  <a:pt x="268" y="102"/>
                  <a:pt x="271" y="97"/>
                  <a:pt x="271" y="92"/>
                </a:cubicBezTo>
                <a:cubicBezTo>
                  <a:pt x="272" y="87"/>
                  <a:pt x="279" y="53"/>
                  <a:pt x="285" y="28"/>
                </a:cubicBezTo>
                <a:lnTo>
                  <a:pt x="336" y="28"/>
                </a:lnTo>
                <a:cubicBezTo>
                  <a:pt x="342" y="52"/>
                  <a:pt x="350" y="87"/>
                  <a:pt x="350" y="91"/>
                </a:cubicBezTo>
                <a:cubicBezTo>
                  <a:pt x="350" y="97"/>
                  <a:pt x="354" y="102"/>
                  <a:pt x="359" y="104"/>
                </a:cubicBezTo>
                <a:lnTo>
                  <a:pt x="423" y="130"/>
                </a:lnTo>
                <a:cubicBezTo>
                  <a:pt x="428" y="132"/>
                  <a:pt x="434" y="131"/>
                  <a:pt x="438" y="127"/>
                </a:cubicBezTo>
                <a:cubicBezTo>
                  <a:pt x="443" y="124"/>
                  <a:pt x="471" y="106"/>
                  <a:pt x="493" y="92"/>
                </a:cubicBezTo>
                <a:lnTo>
                  <a:pt x="529" y="128"/>
                </a:lnTo>
                <a:cubicBezTo>
                  <a:pt x="515" y="150"/>
                  <a:pt x="497" y="180"/>
                  <a:pt x="494" y="183"/>
                </a:cubicBezTo>
                <a:cubicBezTo>
                  <a:pt x="490" y="187"/>
                  <a:pt x="489" y="193"/>
                  <a:pt x="491" y="198"/>
                </a:cubicBezTo>
                <a:lnTo>
                  <a:pt x="518" y="262"/>
                </a:lnTo>
                <a:cubicBezTo>
                  <a:pt x="520" y="267"/>
                  <a:pt x="526" y="271"/>
                  <a:pt x="531" y="271"/>
                </a:cubicBezTo>
                <a:cubicBezTo>
                  <a:pt x="537" y="271"/>
                  <a:pt x="569" y="279"/>
                  <a:pt x="594" y="284"/>
                </a:cubicBezTo>
                <a:lnTo>
                  <a:pt x="594" y="336"/>
                </a:lnTo>
                <a:cubicBezTo>
                  <a:pt x="573" y="341"/>
                  <a:pt x="536" y="349"/>
                  <a:pt x="531" y="350"/>
                </a:cubicBezTo>
                <a:cubicBezTo>
                  <a:pt x="525" y="350"/>
                  <a:pt x="520" y="353"/>
                  <a:pt x="518" y="358"/>
                </a:cubicBezTo>
                <a:close/>
              </a:path>
            </a:pathLst>
          </a:custGeom>
          <a:solidFill>
            <a:srgbClr val="C9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0" name="Freeform 36">
            <a:extLst>
              <a:ext uri="{FF2B5EF4-FFF2-40B4-BE49-F238E27FC236}">
                <a16:creationId xmlns:a16="http://schemas.microsoft.com/office/drawing/2014/main" id="{4F1F9B3F-DD59-4E80-B3D2-3D544B9EAE6D}"/>
              </a:ext>
            </a:extLst>
          </p:cNvPr>
          <p:cNvSpPr>
            <a:spLocks noEditPoints="1"/>
          </p:cNvSpPr>
          <p:nvPr/>
        </p:nvSpPr>
        <p:spPr bwMode="auto">
          <a:xfrm>
            <a:off x="5448300" y="3159125"/>
            <a:ext cx="182563" cy="209550"/>
          </a:xfrm>
          <a:custGeom>
            <a:avLst/>
            <a:gdLst>
              <a:gd name="T0" fmla="*/ 438 w 479"/>
              <a:gd name="T1" fmla="*/ 512 h 553"/>
              <a:gd name="T2" fmla="*/ 394 w 479"/>
              <a:gd name="T3" fmla="*/ 519 h 553"/>
              <a:gd name="T4" fmla="*/ 116 w 479"/>
              <a:gd name="T5" fmla="*/ 377 h 553"/>
              <a:gd name="T6" fmla="*/ 116 w 479"/>
              <a:gd name="T7" fmla="*/ 33 h 553"/>
              <a:gd name="T8" fmla="*/ 445 w 479"/>
              <a:gd name="T9" fmla="*/ 106 h 553"/>
              <a:gd name="T10" fmla="*/ 313 w 479"/>
              <a:gd name="T11" fmla="*/ 421 h 553"/>
              <a:gd name="T12" fmla="*/ 250 w 479"/>
              <a:gd name="T13" fmla="*/ 420 h 553"/>
              <a:gd name="T14" fmla="*/ 282 w 479"/>
              <a:gd name="T15" fmla="*/ 303 h 553"/>
              <a:gd name="T16" fmla="*/ 313 w 479"/>
              <a:gd name="T17" fmla="*/ 421 h 553"/>
              <a:gd name="T18" fmla="*/ 286 w 479"/>
              <a:gd name="T19" fmla="*/ 269 h 553"/>
              <a:gd name="T20" fmla="*/ 206 w 479"/>
              <a:gd name="T21" fmla="*/ 286 h 553"/>
              <a:gd name="T22" fmla="*/ 225 w 479"/>
              <a:gd name="T23" fmla="*/ 443 h 553"/>
              <a:gd name="T24" fmla="*/ 338 w 479"/>
              <a:gd name="T25" fmla="*/ 444 h 553"/>
              <a:gd name="T26" fmla="*/ 358 w 479"/>
              <a:gd name="T27" fmla="*/ 286 h 553"/>
              <a:gd name="T28" fmla="*/ 292 w 479"/>
              <a:gd name="T29" fmla="*/ 208 h 553"/>
              <a:gd name="T30" fmla="*/ 425 w 479"/>
              <a:gd name="T31" fmla="*/ 191 h 553"/>
              <a:gd name="T32" fmla="*/ 292 w 479"/>
              <a:gd name="T33" fmla="*/ 175 h 553"/>
              <a:gd name="T34" fmla="*/ 241 w 479"/>
              <a:gd name="T35" fmla="*/ 191 h 553"/>
              <a:gd name="T36" fmla="*/ 156 w 479"/>
              <a:gd name="T37" fmla="*/ 175 h 553"/>
              <a:gd name="T38" fmla="*/ 156 w 479"/>
              <a:gd name="T39" fmla="*/ 208 h 553"/>
              <a:gd name="T40" fmla="*/ 241 w 479"/>
              <a:gd name="T41" fmla="*/ 191 h 553"/>
              <a:gd name="T42" fmla="*/ 287 w 479"/>
              <a:gd name="T43" fmla="*/ 132 h 553"/>
              <a:gd name="T44" fmla="*/ 287 w 479"/>
              <a:gd name="T45" fmla="*/ 99 h 553"/>
              <a:gd name="T46" fmla="*/ 139 w 479"/>
              <a:gd name="T47" fmla="*/ 115 h 553"/>
              <a:gd name="T48" fmla="*/ 34 w 479"/>
              <a:gd name="T49" fmla="*/ 473 h 553"/>
              <a:gd name="T50" fmla="*/ 82 w 479"/>
              <a:gd name="T51" fmla="*/ 387 h 553"/>
              <a:gd name="T52" fmla="*/ 82 w 479"/>
              <a:gd name="T53" fmla="*/ 516 h 553"/>
              <a:gd name="T54" fmla="*/ 34 w 479"/>
              <a:gd name="T55" fmla="*/ 473 h 553"/>
              <a:gd name="T56" fmla="*/ 351 w 479"/>
              <a:gd name="T57" fmla="*/ 3 h 553"/>
              <a:gd name="T58" fmla="*/ 99 w 479"/>
              <a:gd name="T59" fmla="*/ 0 h 553"/>
              <a:gd name="T60" fmla="*/ 82 w 479"/>
              <a:gd name="T61" fmla="*/ 353 h 553"/>
              <a:gd name="T62" fmla="*/ 0 w 479"/>
              <a:gd name="T63" fmla="*/ 370 h 553"/>
              <a:gd name="T64" fmla="*/ 30 w 479"/>
              <a:gd name="T65" fmla="*/ 539 h 553"/>
              <a:gd name="T66" fmla="*/ 70 w 479"/>
              <a:gd name="T67" fmla="*/ 552 h 553"/>
              <a:gd name="T68" fmla="*/ 393 w 479"/>
              <a:gd name="T69" fmla="*/ 552 h 553"/>
              <a:gd name="T70" fmla="*/ 460 w 479"/>
              <a:gd name="T71" fmla="*/ 537 h 553"/>
              <a:gd name="T72" fmla="*/ 479 w 479"/>
              <a:gd name="T73" fmla="*/ 97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553">
                <a:moveTo>
                  <a:pt x="445" y="497"/>
                </a:moveTo>
                <a:cubicBezTo>
                  <a:pt x="445" y="498"/>
                  <a:pt x="445" y="506"/>
                  <a:pt x="438" y="512"/>
                </a:cubicBezTo>
                <a:cubicBezTo>
                  <a:pt x="430" y="519"/>
                  <a:pt x="415" y="521"/>
                  <a:pt x="396" y="519"/>
                </a:cubicBezTo>
                <a:cubicBezTo>
                  <a:pt x="396" y="519"/>
                  <a:pt x="395" y="519"/>
                  <a:pt x="394" y="519"/>
                </a:cubicBezTo>
                <a:lnTo>
                  <a:pt x="116" y="519"/>
                </a:lnTo>
                <a:lnTo>
                  <a:pt x="116" y="377"/>
                </a:lnTo>
                <a:lnTo>
                  <a:pt x="116" y="370"/>
                </a:lnTo>
                <a:lnTo>
                  <a:pt x="116" y="33"/>
                </a:lnTo>
                <a:lnTo>
                  <a:pt x="336" y="33"/>
                </a:lnTo>
                <a:lnTo>
                  <a:pt x="445" y="106"/>
                </a:lnTo>
                <a:lnTo>
                  <a:pt x="445" y="497"/>
                </a:lnTo>
                <a:close/>
                <a:moveTo>
                  <a:pt x="313" y="421"/>
                </a:moveTo>
                <a:cubicBezTo>
                  <a:pt x="305" y="430"/>
                  <a:pt x="295" y="434"/>
                  <a:pt x="282" y="434"/>
                </a:cubicBezTo>
                <a:cubicBezTo>
                  <a:pt x="269" y="434"/>
                  <a:pt x="258" y="430"/>
                  <a:pt x="250" y="420"/>
                </a:cubicBezTo>
                <a:cubicBezTo>
                  <a:pt x="228" y="396"/>
                  <a:pt x="225" y="344"/>
                  <a:pt x="226" y="316"/>
                </a:cubicBezTo>
                <a:lnTo>
                  <a:pt x="282" y="303"/>
                </a:lnTo>
                <a:lnTo>
                  <a:pt x="338" y="316"/>
                </a:lnTo>
                <a:cubicBezTo>
                  <a:pt x="339" y="345"/>
                  <a:pt x="335" y="397"/>
                  <a:pt x="313" y="421"/>
                </a:cubicBezTo>
                <a:close/>
                <a:moveTo>
                  <a:pt x="358" y="286"/>
                </a:moveTo>
                <a:lnTo>
                  <a:pt x="286" y="269"/>
                </a:lnTo>
                <a:cubicBezTo>
                  <a:pt x="283" y="269"/>
                  <a:pt x="281" y="269"/>
                  <a:pt x="278" y="269"/>
                </a:cubicBezTo>
                <a:lnTo>
                  <a:pt x="206" y="286"/>
                </a:lnTo>
                <a:cubicBezTo>
                  <a:pt x="199" y="288"/>
                  <a:pt x="194" y="294"/>
                  <a:pt x="193" y="301"/>
                </a:cubicBezTo>
                <a:cubicBezTo>
                  <a:pt x="193" y="305"/>
                  <a:pt x="184" y="398"/>
                  <a:pt x="225" y="443"/>
                </a:cubicBezTo>
                <a:cubicBezTo>
                  <a:pt x="240" y="459"/>
                  <a:pt x="259" y="468"/>
                  <a:pt x="282" y="468"/>
                </a:cubicBezTo>
                <a:cubicBezTo>
                  <a:pt x="304" y="468"/>
                  <a:pt x="323" y="459"/>
                  <a:pt x="338" y="444"/>
                </a:cubicBezTo>
                <a:cubicBezTo>
                  <a:pt x="379" y="399"/>
                  <a:pt x="371" y="305"/>
                  <a:pt x="371" y="301"/>
                </a:cubicBezTo>
                <a:cubicBezTo>
                  <a:pt x="370" y="294"/>
                  <a:pt x="365" y="288"/>
                  <a:pt x="358" y="286"/>
                </a:cubicBezTo>
                <a:close/>
                <a:moveTo>
                  <a:pt x="275" y="191"/>
                </a:moveTo>
                <a:cubicBezTo>
                  <a:pt x="275" y="201"/>
                  <a:pt x="283" y="208"/>
                  <a:pt x="292" y="208"/>
                </a:cubicBezTo>
                <a:lnTo>
                  <a:pt x="408" y="208"/>
                </a:lnTo>
                <a:cubicBezTo>
                  <a:pt x="418" y="208"/>
                  <a:pt x="425" y="201"/>
                  <a:pt x="425" y="191"/>
                </a:cubicBezTo>
                <a:cubicBezTo>
                  <a:pt x="425" y="182"/>
                  <a:pt x="418" y="175"/>
                  <a:pt x="408" y="175"/>
                </a:cubicBezTo>
                <a:lnTo>
                  <a:pt x="292" y="175"/>
                </a:lnTo>
                <a:cubicBezTo>
                  <a:pt x="283" y="175"/>
                  <a:pt x="275" y="182"/>
                  <a:pt x="275" y="191"/>
                </a:cubicBezTo>
                <a:close/>
                <a:moveTo>
                  <a:pt x="241" y="191"/>
                </a:moveTo>
                <a:cubicBezTo>
                  <a:pt x="241" y="182"/>
                  <a:pt x="234" y="175"/>
                  <a:pt x="224" y="175"/>
                </a:cubicBezTo>
                <a:lnTo>
                  <a:pt x="156" y="175"/>
                </a:lnTo>
                <a:cubicBezTo>
                  <a:pt x="146" y="175"/>
                  <a:pt x="139" y="182"/>
                  <a:pt x="139" y="191"/>
                </a:cubicBezTo>
                <a:cubicBezTo>
                  <a:pt x="139" y="201"/>
                  <a:pt x="146" y="208"/>
                  <a:pt x="156" y="208"/>
                </a:cubicBezTo>
                <a:lnTo>
                  <a:pt x="224" y="208"/>
                </a:lnTo>
                <a:cubicBezTo>
                  <a:pt x="234" y="208"/>
                  <a:pt x="241" y="201"/>
                  <a:pt x="241" y="191"/>
                </a:cubicBezTo>
                <a:close/>
                <a:moveTo>
                  <a:pt x="156" y="132"/>
                </a:moveTo>
                <a:lnTo>
                  <a:pt x="287" y="132"/>
                </a:lnTo>
                <a:cubicBezTo>
                  <a:pt x="296" y="132"/>
                  <a:pt x="303" y="124"/>
                  <a:pt x="303" y="115"/>
                </a:cubicBezTo>
                <a:cubicBezTo>
                  <a:pt x="303" y="106"/>
                  <a:pt x="296" y="99"/>
                  <a:pt x="287" y="99"/>
                </a:cubicBezTo>
                <a:lnTo>
                  <a:pt x="156" y="99"/>
                </a:lnTo>
                <a:cubicBezTo>
                  <a:pt x="146" y="99"/>
                  <a:pt x="139" y="106"/>
                  <a:pt x="139" y="115"/>
                </a:cubicBezTo>
                <a:cubicBezTo>
                  <a:pt x="139" y="124"/>
                  <a:pt x="146" y="132"/>
                  <a:pt x="156" y="132"/>
                </a:cubicBezTo>
                <a:close/>
                <a:moveTo>
                  <a:pt x="34" y="473"/>
                </a:moveTo>
                <a:lnTo>
                  <a:pt x="34" y="387"/>
                </a:lnTo>
                <a:lnTo>
                  <a:pt x="82" y="387"/>
                </a:lnTo>
                <a:lnTo>
                  <a:pt x="82" y="516"/>
                </a:lnTo>
                <a:cubicBezTo>
                  <a:pt x="82" y="516"/>
                  <a:pt x="82" y="516"/>
                  <a:pt x="82" y="516"/>
                </a:cubicBezTo>
                <a:cubicBezTo>
                  <a:pt x="72" y="520"/>
                  <a:pt x="58" y="520"/>
                  <a:pt x="51" y="514"/>
                </a:cubicBezTo>
                <a:cubicBezTo>
                  <a:pt x="40" y="503"/>
                  <a:pt x="34" y="489"/>
                  <a:pt x="34" y="473"/>
                </a:cubicBezTo>
                <a:close/>
                <a:moveTo>
                  <a:pt x="471" y="84"/>
                </a:moveTo>
                <a:lnTo>
                  <a:pt x="351" y="3"/>
                </a:lnTo>
                <a:cubicBezTo>
                  <a:pt x="348" y="1"/>
                  <a:pt x="345" y="0"/>
                  <a:pt x="341" y="0"/>
                </a:cubicBezTo>
                <a:lnTo>
                  <a:pt x="99" y="0"/>
                </a:lnTo>
                <a:cubicBezTo>
                  <a:pt x="90" y="0"/>
                  <a:pt x="82" y="7"/>
                  <a:pt x="82" y="16"/>
                </a:cubicBezTo>
                <a:lnTo>
                  <a:pt x="82" y="353"/>
                </a:lnTo>
                <a:lnTo>
                  <a:pt x="17" y="353"/>
                </a:lnTo>
                <a:cubicBezTo>
                  <a:pt x="8" y="353"/>
                  <a:pt x="0" y="361"/>
                  <a:pt x="0" y="370"/>
                </a:cubicBezTo>
                <a:lnTo>
                  <a:pt x="0" y="473"/>
                </a:lnTo>
                <a:cubicBezTo>
                  <a:pt x="0" y="499"/>
                  <a:pt x="10" y="522"/>
                  <a:pt x="30" y="539"/>
                </a:cubicBezTo>
                <a:cubicBezTo>
                  <a:pt x="41" y="549"/>
                  <a:pt x="54" y="552"/>
                  <a:pt x="68" y="552"/>
                </a:cubicBezTo>
                <a:cubicBezTo>
                  <a:pt x="68" y="552"/>
                  <a:pt x="69" y="552"/>
                  <a:pt x="70" y="552"/>
                </a:cubicBezTo>
                <a:cubicBezTo>
                  <a:pt x="71" y="552"/>
                  <a:pt x="71" y="552"/>
                  <a:pt x="72" y="552"/>
                </a:cubicBezTo>
                <a:lnTo>
                  <a:pt x="393" y="552"/>
                </a:lnTo>
                <a:cubicBezTo>
                  <a:pt x="399" y="553"/>
                  <a:pt x="405" y="553"/>
                  <a:pt x="410" y="553"/>
                </a:cubicBezTo>
                <a:cubicBezTo>
                  <a:pt x="431" y="553"/>
                  <a:pt x="448" y="548"/>
                  <a:pt x="460" y="537"/>
                </a:cubicBezTo>
                <a:cubicBezTo>
                  <a:pt x="478" y="521"/>
                  <a:pt x="479" y="500"/>
                  <a:pt x="479" y="498"/>
                </a:cubicBezTo>
                <a:lnTo>
                  <a:pt x="479" y="97"/>
                </a:lnTo>
                <a:cubicBezTo>
                  <a:pt x="479" y="92"/>
                  <a:pt x="476" y="87"/>
                  <a:pt x="471" y="84"/>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1" name="Freeform 37">
            <a:extLst>
              <a:ext uri="{FF2B5EF4-FFF2-40B4-BE49-F238E27FC236}">
                <a16:creationId xmlns:a16="http://schemas.microsoft.com/office/drawing/2014/main" id="{853B3008-4095-4DE9-97DE-4BF8AF9A6B6A}"/>
              </a:ext>
            </a:extLst>
          </p:cNvPr>
          <p:cNvSpPr>
            <a:spLocks noEditPoints="1"/>
          </p:cNvSpPr>
          <p:nvPr/>
        </p:nvSpPr>
        <p:spPr bwMode="auto">
          <a:xfrm>
            <a:off x="5405438" y="4579938"/>
            <a:ext cx="268288" cy="242888"/>
          </a:xfrm>
          <a:custGeom>
            <a:avLst/>
            <a:gdLst>
              <a:gd name="T0" fmla="*/ 31 w 705"/>
              <a:gd name="T1" fmla="*/ 406 h 638"/>
              <a:gd name="T2" fmla="*/ 95 w 705"/>
              <a:gd name="T3" fmla="*/ 438 h 638"/>
              <a:gd name="T4" fmla="*/ 232 w 705"/>
              <a:gd name="T5" fmla="*/ 375 h 638"/>
              <a:gd name="T6" fmla="*/ 451 w 705"/>
              <a:gd name="T7" fmla="*/ 412 h 638"/>
              <a:gd name="T8" fmla="*/ 481 w 705"/>
              <a:gd name="T9" fmla="*/ 428 h 638"/>
              <a:gd name="T10" fmla="*/ 475 w 705"/>
              <a:gd name="T11" fmla="*/ 440 h 638"/>
              <a:gd name="T12" fmla="*/ 339 w 705"/>
              <a:gd name="T13" fmla="*/ 452 h 638"/>
              <a:gd name="T14" fmla="*/ 310 w 705"/>
              <a:gd name="T15" fmla="*/ 467 h 638"/>
              <a:gd name="T16" fmla="*/ 495 w 705"/>
              <a:gd name="T17" fmla="*/ 464 h 638"/>
              <a:gd name="T18" fmla="*/ 535 w 705"/>
              <a:gd name="T19" fmla="*/ 432 h 638"/>
              <a:gd name="T20" fmla="*/ 679 w 705"/>
              <a:gd name="T21" fmla="*/ 415 h 638"/>
              <a:gd name="T22" fmla="*/ 658 w 705"/>
              <a:gd name="T23" fmla="*/ 429 h 638"/>
              <a:gd name="T24" fmla="*/ 341 w 705"/>
              <a:gd name="T25" fmla="*/ 554 h 638"/>
              <a:gd name="T26" fmla="*/ 102 w 705"/>
              <a:gd name="T27" fmla="*/ 561 h 638"/>
              <a:gd name="T28" fmla="*/ 95 w 705"/>
              <a:gd name="T29" fmla="*/ 438 h 638"/>
              <a:gd name="T30" fmla="*/ 439 w 705"/>
              <a:gd name="T31" fmla="*/ 373 h 638"/>
              <a:gd name="T32" fmla="*/ 321 w 705"/>
              <a:gd name="T33" fmla="*/ 365 h 638"/>
              <a:gd name="T34" fmla="*/ 284 w 705"/>
              <a:gd name="T35" fmla="*/ 242 h 638"/>
              <a:gd name="T36" fmla="*/ 201 w 705"/>
              <a:gd name="T37" fmla="*/ 285 h 638"/>
              <a:gd name="T38" fmla="*/ 192 w 705"/>
              <a:gd name="T39" fmla="*/ 263 h 638"/>
              <a:gd name="T40" fmla="*/ 341 w 705"/>
              <a:gd name="T41" fmla="*/ 193 h 638"/>
              <a:gd name="T42" fmla="*/ 489 w 705"/>
              <a:gd name="T43" fmla="*/ 221 h 638"/>
              <a:gd name="T44" fmla="*/ 564 w 705"/>
              <a:gd name="T45" fmla="*/ 260 h 638"/>
              <a:gd name="T46" fmla="*/ 551 w 705"/>
              <a:gd name="T47" fmla="*/ 281 h 638"/>
              <a:gd name="T48" fmla="*/ 449 w 705"/>
              <a:gd name="T49" fmla="*/ 236 h 638"/>
              <a:gd name="T50" fmla="*/ 443 w 705"/>
              <a:gd name="T51" fmla="*/ 327 h 638"/>
              <a:gd name="T52" fmla="*/ 315 w 705"/>
              <a:gd name="T53" fmla="*/ 262 h 638"/>
              <a:gd name="T54" fmla="*/ 330 w 705"/>
              <a:gd name="T55" fmla="*/ 55 h 638"/>
              <a:gd name="T56" fmla="*/ 448 w 705"/>
              <a:gd name="T57" fmla="*/ 102 h 638"/>
              <a:gd name="T58" fmla="*/ 379 w 705"/>
              <a:gd name="T59" fmla="*/ 173 h 638"/>
              <a:gd name="T60" fmla="*/ 330 w 705"/>
              <a:gd name="T61" fmla="*/ 55 h 638"/>
              <a:gd name="T62" fmla="*/ 330 w 705"/>
              <a:gd name="T63" fmla="*/ 582 h 638"/>
              <a:gd name="T64" fmla="*/ 679 w 705"/>
              <a:gd name="T65" fmla="*/ 449 h 638"/>
              <a:gd name="T66" fmla="*/ 606 w 705"/>
              <a:gd name="T67" fmla="*/ 373 h 638"/>
              <a:gd name="T68" fmla="*/ 509 w 705"/>
              <a:gd name="T69" fmla="*/ 411 h 638"/>
              <a:gd name="T70" fmla="*/ 471 w 705"/>
              <a:gd name="T71" fmla="*/ 374 h 638"/>
              <a:gd name="T72" fmla="*/ 477 w 705"/>
              <a:gd name="T73" fmla="*/ 276 h 638"/>
              <a:gd name="T74" fmla="*/ 564 w 705"/>
              <a:gd name="T75" fmla="*/ 315 h 638"/>
              <a:gd name="T76" fmla="*/ 494 w 705"/>
              <a:gd name="T77" fmla="*/ 192 h 638"/>
              <a:gd name="T78" fmla="*/ 440 w 705"/>
              <a:gd name="T79" fmla="*/ 28 h 638"/>
              <a:gd name="T80" fmla="*/ 303 w 705"/>
              <a:gd name="T81" fmla="*/ 170 h 638"/>
              <a:gd name="T82" fmla="*/ 163 w 705"/>
              <a:gd name="T83" fmla="*/ 294 h 638"/>
              <a:gd name="T84" fmla="*/ 262 w 705"/>
              <a:gd name="T85" fmla="*/ 287 h 638"/>
              <a:gd name="T86" fmla="*/ 281 w 705"/>
              <a:gd name="T87" fmla="*/ 357 h 638"/>
              <a:gd name="T88" fmla="*/ 102 w 705"/>
              <a:gd name="T89" fmla="*/ 388 h 638"/>
              <a:gd name="T90" fmla="*/ 37 w 705"/>
              <a:gd name="T91" fmla="*/ 377 h 638"/>
              <a:gd name="T92" fmla="*/ 0 w 705"/>
              <a:gd name="T93" fmla="*/ 404 h 638"/>
              <a:gd name="T94" fmla="*/ 21 w 705"/>
              <a:gd name="T95" fmla="*/ 637 h 638"/>
              <a:gd name="T96" fmla="*/ 66 w 705"/>
              <a:gd name="T97" fmla="*/ 637 h 638"/>
              <a:gd name="T98" fmla="*/ 100 w 705"/>
              <a:gd name="T99" fmla="*/ 59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05" h="638">
                <a:moveTo>
                  <a:pt x="64" y="608"/>
                </a:moveTo>
                <a:lnTo>
                  <a:pt x="31" y="610"/>
                </a:lnTo>
                <a:lnTo>
                  <a:pt x="31" y="406"/>
                </a:lnTo>
                <a:lnTo>
                  <a:pt x="64" y="406"/>
                </a:lnTo>
                <a:lnTo>
                  <a:pt x="64" y="608"/>
                </a:lnTo>
                <a:close/>
                <a:moveTo>
                  <a:pt x="95" y="438"/>
                </a:moveTo>
                <a:cubicBezTo>
                  <a:pt x="95" y="432"/>
                  <a:pt x="98" y="424"/>
                  <a:pt x="103" y="422"/>
                </a:cubicBezTo>
                <a:cubicBezTo>
                  <a:pt x="109" y="418"/>
                  <a:pt x="115" y="415"/>
                  <a:pt x="121" y="411"/>
                </a:cubicBezTo>
                <a:cubicBezTo>
                  <a:pt x="154" y="391"/>
                  <a:pt x="189" y="370"/>
                  <a:pt x="232" y="375"/>
                </a:cubicBezTo>
                <a:cubicBezTo>
                  <a:pt x="253" y="377"/>
                  <a:pt x="270" y="381"/>
                  <a:pt x="286" y="386"/>
                </a:cubicBezTo>
                <a:cubicBezTo>
                  <a:pt x="348" y="408"/>
                  <a:pt x="400" y="417"/>
                  <a:pt x="448" y="413"/>
                </a:cubicBezTo>
                <a:lnTo>
                  <a:pt x="451" y="412"/>
                </a:lnTo>
                <a:cubicBezTo>
                  <a:pt x="454" y="412"/>
                  <a:pt x="458" y="412"/>
                  <a:pt x="462" y="414"/>
                </a:cubicBezTo>
                <a:cubicBezTo>
                  <a:pt x="467" y="417"/>
                  <a:pt x="471" y="420"/>
                  <a:pt x="476" y="424"/>
                </a:cubicBezTo>
                <a:cubicBezTo>
                  <a:pt x="477" y="425"/>
                  <a:pt x="479" y="427"/>
                  <a:pt x="481" y="428"/>
                </a:cubicBezTo>
                <a:lnTo>
                  <a:pt x="485" y="431"/>
                </a:lnTo>
                <a:lnTo>
                  <a:pt x="481" y="435"/>
                </a:lnTo>
                <a:cubicBezTo>
                  <a:pt x="479" y="436"/>
                  <a:pt x="477" y="438"/>
                  <a:pt x="475" y="440"/>
                </a:cubicBezTo>
                <a:cubicBezTo>
                  <a:pt x="471" y="446"/>
                  <a:pt x="466" y="451"/>
                  <a:pt x="459" y="451"/>
                </a:cubicBezTo>
                <a:cubicBezTo>
                  <a:pt x="430" y="452"/>
                  <a:pt x="399" y="452"/>
                  <a:pt x="370" y="452"/>
                </a:cubicBezTo>
                <a:cubicBezTo>
                  <a:pt x="360" y="452"/>
                  <a:pt x="350" y="452"/>
                  <a:pt x="339" y="452"/>
                </a:cubicBezTo>
                <a:cubicBezTo>
                  <a:pt x="338" y="452"/>
                  <a:pt x="336" y="452"/>
                  <a:pt x="334" y="452"/>
                </a:cubicBezTo>
                <a:cubicBezTo>
                  <a:pt x="330" y="451"/>
                  <a:pt x="326" y="451"/>
                  <a:pt x="324" y="452"/>
                </a:cubicBezTo>
                <a:cubicBezTo>
                  <a:pt x="316" y="457"/>
                  <a:pt x="311" y="463"/>
                  <a:pt x="310" y="467"/>
                </a:cubicBezTo>
                <a:cubicBezTo>
                  <a:pt x="310" y="470"/>
                  <a:pt x="318" y="478"/>
                  <a:pt x="321" y="479"/>
                </a:cubicBezTo>
                <a:cubicBezTo>
                  <a:pt x="367" y="480"/>
                  <a:pt x="421" y="480"/>
                  <a:pt x="473" y="478"/>
                </a:cubicBezTo>
                <a:cubicBezTo>
                  <a:pt x="480" y="477"/>
                  <a:pt x="488" y="471"/>
                  <a:pt x="495" y="464"/>
                </a:cubicBezTo>
                <a:cubicBezTo>
                  <a:pt x="498" y="462"/>
                  <a:pt x="501" y="459"/>
                  <a:pt x="504" y="457"/>
                </a:cubicBezTo>
                <a:cubicBezTo>
                  <a:pt x="508" y="454"/>
                  <a:pt x="512" y="451"/>
                  <a:pt x="515" y="447"/>
                </a:cubicBezTo>
                <a:cubicBezTo>
                  <a:pt x="521" y="442"/>
                  <a:pt x="528" y="436"/>
                  <a:pt x="535" y="432"/>
                </a:cubicBezTo>
                <a:cubicBezTo>
                  <a:pt x="559" y="421"/>
                  <a:pt x="587" y="409"/>
                  <a:pt x="618" y="398"/>
                </a:cubicBezTo>
                <a:cubicBezTo>
                  <a:pt x="637" y="391"/>
                  <a:pt x="660" y="385"/>
                  <a:pt x="677" y="411"/>
                </a:cubicBezTo>
                <a:lnTo>
                  <a:pt x="679" y="415"/>
                </a:lnTo>
                <a:lnTo>
                  <a:pt x="676" y="417"/>
                </a:lnTo>
                <a:cubicBezTo>
                  <a:pt x="674" y="418"/>
                  <a:pt x="672" y="420"/>
                  <a:pt x="670" y="421"/>
                </a:cubicBezTo>
                <a:cubicBezTo>
                  <a:pt x="666" y="424"/>
                  <a:pt x="662" y="426"/>
                  <a:pt x="658" y="429"/>
                </a:cubicBezTo>
                <a:cubicBezTo>
                  <a:pt x="637" y="440"/>
                  <a:pt x="617" y="451"/>
                  <a:pt x="597" y="462"/>
                </a:cubicBezTo>
                <a:cubicBezTo>
                  <a:pt x="554" y="486"/>
                  <a:pt x="509" y="511"/>
                  <a:pt x="466" y="536"/>
                </a:cubicBezTo>
                <a:cubicBezTo>
                  <a:pt x="428" y="557"/>
                  <a:pt x="388" y="563"/>
                  <a:pt x="341" y="554"/>
                </a:cubicBezTo>
                <a:cubicBezTo>
                  <a:pt x="329" y="552"/>
                  <a:pt x="318" y="550"/>
                  <a:pt x="306" y="547"/>
                </a:cubicBezTo>
                <a:cubicBezTo>
                  <a:pt x="288" y="543"/>
                  <a:pt x="268" y="539"/>
                  <a:pt x="249" y="536"/>
                </a:cubicBezTo>
                <a:cubicBezTo>
                  <a:pt x="201" y="529"/>
                  <a:pt x="149" y="524"/>
                  <a:pt x="102" y="561"/>
                </a:cubicBezTo>
                <a:lnTo>
                  <a:pt x="95" y="566"/>
                </a:lnTo>
                <a:lnTo>
                  <a:pt x="95" y="529"/>
                </a:lnTo>
                <a:cubicBezTo>
                  <a:pt x="95" y="497"/>
                  <a:pt x="95" y="468"/>
                  <a:pt x="95" y="438"/>
                </a:cubicBezTo>
                <a:close/>
                <a:moveTo>
                  <a:pt x="449" y="357"/>
                </a:moveTo>
                <a:lnTo>
                  <a:pt x="445" y="364"/>
                </a:lnTo>
                <a:cubicBezTo>
                  <a:pt x="442" y="367"/>
                  <a:pt x="441" y="370"/>
                  <a:pt x="439" y="373"/>
                </a:cubicBezTo>
                <a:cubicBezTo>
                  <a:pt x="435" y="379"/>
                  <a:pt x="432" y="385"/>
                  <a:pt x="427" y="385"/>
                </a:cubicBezTo>
                <a:cubicBezTo>
                  <a:pt x="420" y="386"/>
                  <a:pt x="414" y="386"/>
                  <a:pt x="407" y="386"/>
                </a:cubicBezTo>
                <a:cubicBezTo>
                  <a:pt x="377" y="386"/>
                  <a:pt x="348" y="379"/>
                  <a:pt x="321" y="365"/>
                </a:cubicBezTo>
                <a:lnTo>
                  <a:pt x="306" y="357"/>
                </a:lnTo>
                <a:lnTo>
                  <a:pt x="449" y="357"/>
                </a:lnTo>
                <a:close/>
                <a:moveTo>
                  <a:pt x="284" y="242"/>
                </a:moveTo>
                <a:cubicBezTo>
                  <a:pt x="267" y="252"/>
                  <a:pt x="247" y="262"/>
                  <a:pt x="228" y="272"/>
                </a:cubicBezTo>
                <a:cubicBezTo>
                  <a:pt x="219" y="276"/>
                  <a:pt x="212" y="280"/>
                  <a:pt x="204" y="284"/>
                </a:cubicBezTo>
                <a:cubicBezTo>
                  <a:pt x="203" y="285"/>
                  <a:pt x="202" y="285"/>
                  <a:pt x="201" y="285"/>
                </a:cubicBezTo>
                <a:cubicBezTo>
                  <a:pt x="196" y="287"/>
                  <a:pt x="190" y="284"/>
                  <a:pt x="187" y="279"/>
                </a:cubicBezTo>
                <a:cubicBezTo>
                  <a:pt x="185" y="274"/>
                  <a:pt x="186" y="268"/>
                  <a:pt x="190" y="265"/>
                </a:cubicBezTo>
                <a:cubicBezTo>
                  <a:pt x="190" y="264"/>
                  <a:pt x="191" y="264"/>
                  <a:pt x="192" y="263"/>
                </a:cubicBezTo>
                <a:cubicBezTo>
                  <a:pt x="218" y="248"/>
                  <a:pt x="249" y="232"/>
                  <a:pt x="278" y="216"/>
                </a:cubicBezTo>
                <a:cubicBezTo>
                  <a:pt x="292" y="209"/>
                  <a:pt x="306" y="201"/>
                  <a:pt x="319" y="194"/>
                </a:cubicBezTo>
                <a:cubicBezTo>
                  <a:pt x="325" y="191"/>
                  <a:pt x="334" y="191"/>
                  <a:pt x="341" y="193"/>
                </a:cubicBezTo>
                <a:cubicBezTo>
                  <a:pt x="365" y="202"/>
                  <a:pt x="390" y="203"/>
                  <a:pt x="416" y="194"/>
                </a:cubicBezTo>
                <a:cubicBezTo>
                  <a:pt x="423" y="191"/>
                  <a:pt x="434" y="192"/>
                  <a:pt x="442" y="196"/>
                </a:cubicBezTo>
                <a:cubicBezTo>
                  <a:pt x="457" y="204"/>
                  <a:pt x="473" y="212"/>
                  <a:pt x="489" y="221"/>
                </a:cubicBezTo>
                <a:cubicBezTo>
                  <a:pt x="514" y="233"/>
                  <a:pt x="539" y="246"/>
                  <a:pt x="563" y="260"/>
                </a:cubicBezTo>
                <a:lnTo>
                  <a:pt x="564" y="260"/>
                </a:lnTo>
                <a:lnTo>
                  <a:pt x="564" y="260"/>
                </a:lnTo>
                <a:cubicBezTo>
                  <a:pt x="569" y="264"/>
                  <a:pt x="570" y="270"/>
                  <a:pt x="568" y="275"/>
                </a:cubicBezTo>
                <a:cubicBezTo>
                  <a:pt x="565" y="281"/>
                  <a:pt x="559" y="284"/>
                  <a:pt x="554" y="282"/>
                </a:cubicBezTo>
                <a:cubicBezTo>
                  <a:pt x="553" y="282"/>
                  <a:pt x="552" y="282"/>
                  <a:pt x="551" y="281"/>
                </a:cubicBezTo>
                <a:cubicBezTo>
                  <a:pt x="541" y="276"/>
                  <a:pt x="530" y="271"/>
                  <a:pt x="520" y="266"/>
                </a:cubicBezTo>
                <a:cubicBezTo>
                  <a:pt x="504" y="258"/>
                  <a:pt x="488" y="250"/>
                  <a:pt x="473" y="242"/>
                </a:cubicBezTo>
                <a:cubicBezTo>
                  <a:pt x="461" y="236"/>
                  <a:pt x="453" y="234"/>
                  <a:pt x="449" y="236"/>
                </a:cubicBezTo>
                <a:cubicBezTo>
                  <a:pt x="445" y="239"/>
                  <a:pt x="443" y="246"/>
                  <a:pt x="443" y="259"/>
                </a:cubicBezTo>
                <a:cubicBezTo>
                  <a:pt x="442" y="273"/>
                  <a:pt x="442" y="287"/>
                  <a:pt x="443" y="302"/>
                </a:cubicBezTo>
                <a:lnTo>
                  <a:pt x="443" y="327"/>
                </a:lnTo>
                <a:lnTo>
                  <a:pt x="315" y="327"/>
                </a:lnTo>
                <a:lnTo>
                  <a:pt x="315" y="303"/>
                </a:lnTo>
                <a:cubicBezTo>
                  <a:pt x="315" y="289"/>
                  <a:pt x="315" y="275"/>
                  <a:pt x="315" y="262"/>
                </a:cubicBezTo>
                <a:cubicBezTo>
                  <a:pt x="315" y="247"/>
                  <a:pt x="313" y="238"/>
                  <a:pt x="309" y="236"/>
                </a:cubicBezTo>
                <a:cubicBezTo>
                  <a:pt x="305" y="233"/>
                  <a:pt x="296" y="235"/>
                  <a:pt x="284" y="242"/>
                </a:cubicBezTo>
                <a:close/>
                <a:moveTo>
                  <a:pt x="330" y="55"/>
                </a:moveTo>
                <a:cubicBezTo>
                  <a:pt x="343" y="42"/>
                  <a:pt x="361" y="35"/>
                  <a:pt x="379" y="35"/>
                </a:cubicBezTo>
                <a:lnTo>
                  <a:pt x="379" y="35"/>
                </a:lnTo>
                <a:cubicBezTo>
                  <a:pt x="416" y="35"/>
                  <a:pt x="447" y="65"/>
                  <a:pt x="448" y="102"/>
                </a:cubicBezTo>
                <a:cubicBezTo>
                  <a:pt x="448" y="120"/>
                  <a:pt x="441" y="138"/>
                  <a:pt x="428" y="151"/>
                </a:cubicBezTo>
                <a:cubicBezTo>
                  <a:pt x="415" y="165"/>
                  <a:pt x="398" y="172"/>
                  <a:pt x="380" y="173"/>
                </a:cubicBezTo>
                <a:lnTo>
                  <a:pt x="379" y="173"/>
                </a:lnTo>
                <a:cubicBezTo>
                  <a:pt x="361" y="173"/>
                  <a:pt x="344" y="166"/>
                  <a:pt x="331" y="153"/>
                </a:cubicBezTo>
                <a:cubicBezTo>
                  <a:pt x="317" y="140"/>
                  <a:pt x="310" y="122"/>
                  <a:pt x="310" y="104"/>
                </a:cubicBezTo>
                <a:cubicBezTo>
                  <a:pt x="310" y="86"/>
                  <a:pt x="317" y="68"/>
                  <a:pt x="330" y="55"/>
                </a:cubicBezTo>
                <a:close/>
                <a:moveTo>
                  <a:pt x="100" y="599"/>
                </a:moveTo>
                <a:cubicBezTo>
                  <a:pt x="123" y="577"/>
                  <a:pt x="156" y="554"/>
                  <a:pt x="199" y="560"/>
                </a:cubicBezTo>
                <a:cubicBezTo>
                  <a:pt x="244" y="567"/>
                  <a:pt x="288" y="574"/>
                  <a:pt x="330" y="582"/>
                </a:cubicBezTo>
                <a:cubicBezTo>
                  <a:pt x="385" y="593"/>
                  <a:pt x="429" y="587"/>
                  <a:pt x="467" y="566"/>
                </a:cubicBezTo>
                <a:cubicBezTo>
                  <a:pt x="503" y="547"/>
                  <a:pt x="538" y="527"/>
                  <a:pt x="574" y="507"/>
                </a:cubicBezTo>
                <a:cubicBezTo>
                  <a:pt x="609" y="488"/>
                  <a:pt x="644" y="468"/>
                  <a:pt x="679" y="449"/>
                </a:cubicBezTo>
                <a:cubicBezTo>
                  <a:pt x="697" y="439"/>
                  <a:pt x="705" y="427"/>
                  <a:pt x="705" y="410"/>
                </a:cubicBezTo>
                <a:cubicBezTo>
                  <a:pt x="704" y="388"/>
                  <a:pt x="688" y="377"/>
                  <a:pt x="675" y="371"/>
                </a:cubicBezTo>
                <a:cubicBezTo>
                  <a:pt x="654" y="362"/>
                  <a:pt x="631" y="362"/>
                  <a:pt x="606" y="373"/>
                </a:cubicBezTo>
                <a:cubicBezTo>
                  <a:pt x="583" y="382"/>
                  <a:pt x="560" y="392"/>
                  <a:pt x="537" y="401"/>
                </a:cubicBezTo>
                <a:lnTo>
                  <a:pt x="511" y="412"/>
                </a:lnTo>
                <a:lnTo>
                  <a:pt x="509" y="411"/>
                </a:lnTo>
                <a:cubicBezTo>
                  <a:pt x="506" y="409"/>
                  <a:pt x="503" y="406"/>
                  <a:pt x="500" y="404"/>
                </a:cubicBezTo>
                <a:cubicBezTo>
                  <a:pt x="493" y="399"/>
                  <a:pt x="486" y="394"/>
                  <a:pt x="480" y="389"/>
                </a:cubicBezTo>
                <a:cubicBezTo>
                  <a:pt x="478" y="387"/>
                  <a:pt x="471" y="381"/>
                  <a:pt x="471" y="374"/>
                </a:cubicBezTo>
                <a:cubicBezTo>
                  <a:pt x="471" y="352"/>
                  <a:pt x="471" y="328"/>
                  <a:pt x="471" y="304"/>
                </a:cubicBezTo>
                <a:lnTo>
                  <a:pt x="471" y="273"/>
                </a:lnTo>
                <a:lnTo>
                  <a:pt x="477" y="276"/>
                </a:lnTo>
                <a:cubicBezTo>
                  <a:pt x="484" y="280"/>
                  <a:pt x="490" y="283"/>
                  <a:pt x="495" y="287"/>
                </a:cubicBezTo>
                <a:cubicBezTo>
                  <a:pt x="509" y="294"/>
                  <a:pt x="521" y="301"/>
                  <a:pt x="533" y="307"/>
                </a:cubicBezTo>
                <a:cubicBezTo>
                  <a:pt x="546" y="313"/>
                  <a:pt x="556" y="316"/>
                  <a:pt x="564" y="315"/>
                </a:cubicBezTo>
                <a:cubicBezTo>
                  <a:pt x="582" y="314"/>
                  <a:pt x="594" y="303"/>
                  <a:pt x="598" y="285"/>
                </a:cubicBezTo>
                <a:cubicBezTo>
                  <a:pt x="603" y="265"/>
                  <a:pt x="596" y="249"/>
                  <a:pt x="579" y="239"/>
                </a:cubicBezTo>
                <a:cubicBezTo>
                  <a:pt x="551" y="223"/>
                  <a:pt x="522" y="207"/>
                  <a:pt x="494" y="192"/>
                </a:cubicBezTo>
                <a:lnTo>
                  <a:pt x="454" y="169"/>
                </a:lnTo>
                <a:lnTo>
                  <a:pt x="456" y="166"/>
                </a:lnTo>
                <a:cubicBezTo>
                  <a:pt x="486" y="106"/>
                  <a:pt x="481" y="61"/>
                  <a:pt x="440" y="28"/>
                </a:cubicBezTo>
                <a:cubicBezTo>
                  <a:pt x="406" y="0"/>
                  <a:pt x="355" y="0"/>
                  <a:pt x="320" y="27"/>
                </a:cubicBezTo>
                <a:cubicBezTo>
                  <a:pt x="278" y="59"/>
                  <a:pt x="273" y="103"/>
                  <a:pt x="302" y="166"/>
                </a:cubicBezTo>
                <a:lnTo>
                  <a:pt x="303" y="170"/>
                </a:lnTo>
                <a:lnTo>
                  <a:pt x="268" y="190"/>
                </a:lnTo>
                <a:cubicBezTo>
                  <a:pt x="240" y="205"/>
                  <a:pt x="212" y="221"/>
                  <a:pt x="185" y="236"/>
                </a:cubicBezTo>
                <a:cubicBezTo>
                  <a:pt x="160" y="250"/>
                  <a:pt x="152" y="273"/>
                  <a:pt x="163" y="294"/>
                </a:cubicBezTo>
                <a:cubicBezTo>
                  <a:pt x="168" y="304"/>
                  <a:pt x="176" y="311"/>
                  <a:pt x="186" y="313"/>
                </a:cubicBezTo>
                <a:cubicBezTo>
                  <a:pt x="198" y="317"/>
                  <a:pt x="212" y="315"/>
                  <a:pt x="225" y="307"/>
                </a:cubicBezTo>
                <a:cubicBezTo>
                  <a:pt x="237" y="301"/>
                  <a:pt x="249" y="294"/>
                  <a:pt x="262" y="287"/>
                </a:cubicBezTo>
                <a:lnTo>
                  <a:pt x="286" y="274"/>
                </a:lnTo>
                <a:lnTo>
                  <a:pt x="286" y="359"/>
                </a:lnTo>
                <a:lnTo>
                  <a:pt x="281" y="357"/>
                </a:lnTo>
                <a:cubicBezTo>
                  <a:pt x="222" y="338"/>
                  <a:pt x="165" y="348"/>
                  <a:pt x="106" y="388"/>
                </a:cubicBezTo>
                <a:lnTo>
                  <a:pt x="104" y="389"/>
                </a:lnTo>
                <a:lnTo>
                  <a:pt x="102" y="388"/>
                </a:lnTo>
                <a:cubicBezTo>
                  <a:pt x="98" y="387"/>
                  <a:pt x="94" y="385"/>
                  <a:pt x="91" y="383"/>
                </a:cubicBezTo>
                <a:cubicBezTo>
                  <a:pt x="84" y="380"/>
                  <a:pt x="79" y="378"/>
                  <a:pt x="75" y="378"/>
                </a:cubicBezTo>
                <a:cubicBezTo>
                  <a:pt x="62" y="377"/>
                  <a:pt x="49" y="377"/>
                  <a:pt x="37" y="377"/>
                </a:cubicBezTo>
                <a:cubicBezTo>
                  <a:pt x="31" y="377"/>
                  <a:pt x="24" y="377"/>
                  <a:pt x="18" y="377"/>
                </a:cubicBezTo>
                <a:lnTo>
                  <a:pt x="18" y="377"/>
                </a:lnTo>
                <a:cubicBezTo>
                  <a:pt x="4" y="377"/>
                  <a:pt x="0" y="403"/>
                  <a:pt x="0" y="404"/>
                </a:cubicBezTo>
                <a:lnTo>
                  <a:pt x="1" y="609"/>
                </a:lnTo>
                <a:lnTo>
                  <a:pt x="1" y="609"/>
                </a:lnTo>
                <a:cubicBezTo>
                  <a:pt x="1" y="609"/>
                  <a:pt x="5" y="637"/>
                  <a:pt x="21" y="637"/>
                </a:cubicBezTo>
                <a:cubicBezTo>
                  <a:pt x="21" y="637"/>
                  <a:pt x="21" y="637"/>
                  <a:pt x="22" y="637"/>
                </a:cubicBezTo>
                <a:cubicBezTo>
                  <a:pt x="29" y="636"/>
                  <a:pt x="37" y="636"/>
                  <a:pt x="44" y="636"/>
                </a:cubicBezTo>
                <a:cubicBezTo>
                  <a:pt x="52" y="636"/>
                  <a:pt x="59" y="636"/>
                  <a:pt x="66" y="637"/>
                </a:cubicBezTo>
                <a:cubicBezTo>
                  <a:pt x="77" y="638"/>
                  <a:pt x="84" y="636"/>
                  <a:pt x="88" y="632"/>
                </a:cubicBezTo>
                <a:cubicBezTo>
                  <a:pt x="92" y="629"/>
                  <a:pt x="93" y="623"/>
                  <a:pt x="93" y="615"/>
                </a:cubicBezTo>
                <a:cubicBezTo>
                  <a:pt x="93" y="609"/>
                  <a:pt x="96" y="602"/>
                  <a:pt x="100" y="599"/>
                </a:cubicBez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2" name="Freeform 38">
            <a:extLst>
              <a:ext uri="{FF2B5EF4-FFF2-40B4-BE49-F238E27FC236}">
                <a16:creationId xmlns:a16="http://schemas.microsoft.com/office/drawing/2014/main" id="{1283B5AB-AF8A-4C21-9587-A33699AA1ACB}"/>
              </a:ext>
            </a:extLst>
          </p:cNvPr>
          <p:cNvSpPr>
            <a:spLocks noEditPoints="1"/>
          </p:cNvSpPr>
          <p:nvPr/>
        </p:nvSpPr>
        <p:spPr bwMode="auto">
          <a:xfrm>
            <a:off x="5419725" y="4076700"/>
            <a:ext cx="239713" cy="230188"/>
          </a:xfrm>
          <a:custGeom>
            <a:avLst/>
            <a:gdLst>
              <a:gd name="T0" fmla="*/ 314 w 631"/>
              <a:gd name="T1" fmla="*/ 454 h 605"/>
              <a:gd name="T2" fmla="*/ 332 w 631"/>
              <a:gd name="T3" fmla="*/ 563 h 605"/>
              <a:gd name="T4" fmla="*/ 357 w 631"/>
              <a:gd name="T5" fmla="*/ 362 h 605"/>
              <a:gd name="T6" fmla="*/ 383 w 631"/>
              <a:gd name="T7" fmla="*/ 355 h 605"/>
              <a:gd name="T8" fmla="*/ 394 w 631"/>
              <a:gd name="T9" fmla="*/ 433 h 605"/>
              <a:gd name="T10" fmla="*/ 390 w 631"/>
              <a:gd name="T11" fmla="*/ 295 h 605"/>
              <a:gd name="T12" fmla="*/ 348 w 631"/>
              <a:gd name="T13" fmla="*/ 254 h 605"/>
              <a:gd name="T14" fmla="*/ 432 w 631"/>
              <a:gd name="T15" fmla="*/ 417 h 605"/>
              <a:gd name="T16" fmla="*/ 387 w 631"/>
              <a:gd name="T17" fmla="*/ 464 h 605"/>
              <a:gd name="T18" fmla="*/ 390 w 631"/>
              <a:gd name="T19" fmla="*/ 510 h 605"/>
              <a:gd name="T20" fmla="*/ 411 w 631"/>
              <a:gd name="T21" fmla="*/ 480 h 605"/>
              <a:gd name="T22" fmla="*/ 436 w 631"/>
              <a:gd name="T23" fmla="*/ 494 h 605"/>
              <a:gd name="T24" fmla="*/ 455 w 631"/>
              <a:gd name="T25" fmla="*/ 468 h 605"/>
              <a:gd name="T26" fmla="*/ 493 w 631"/>
              <a:gd name="T27" fmla="*/ 439 h 605"/>
              <a:gd name="T28" fmla="*/ 508 w 631"/>
              <a:gd name="T29" fmla="*/ 373 h 605"/>
              <a:gd name="T30" fmla="*/ 533 w 631"/>
              <a:gd name="T31" fmla="*/ 392 h 605"/>
              <a:gd name="T32" fmla="*/ 496 w 631"/>
              <a:gd name="T33" fmla="*/ 314 h 605"/>
              <a:gd name="T34" fmla="*/ 486 w 631"/>
              <a:gd name="T35" fmla="*/ 287 h 605"/>
              <a:gd name="T36" fmla="*/ 577 w 631"/>
              <a:gd name="T37" fmla="*/ 315 h 605"/>
              <a:gd name="T38" fmla="*/ 408 w 631"/>
              <a:gd name="T39" fmla="*/ 40 h 605"/>
              <a:gd name="T40" fmla="*/ 307 w 631"/>
              <a:gd name="T41" fmla="*/ 102 h 605"/>
              <a:gd name="T42" fmla="*/ 186 w 631"/>
              <a:gd name="T43" fmla="*/ 34 h 605"/>
              <a:gd name="T44" fmla="*/ 57 w 631"/>
              <a:gd name="T45" fmla="*/ 322 h 605"/>
              <a:gd name="T46" fmla="*/ 151 w 631"/>
              <a:gd name="T47" fmla="*/ 347 h 605"/>
              <a:gd name="T48" fmla="*/ 158 w 631"/>
              <a:gd name="T49" fmla="*/ 376 h 605"/>
              <a:gd name="T50" fmla="*/ 124 w 631"/>
              <a:gd name="T51" fmla="*/ 421 h 605"/>
              <a:gd name="T52" fmla="*/ 158 w 631"/>
              <a:gd name="T53" fmla="*/ 435 h 605"/>
              <a:gd name="T54" fmla="*/ 177 w 631"/>
              <a:gd name="T55" fmla="*/ 479 h 605"/>
              <a:gd name="T56" fmla="*/ 210 w 631"/>
              <a:gd name="T57" fmla="*/ 480 h 605"/>
              <a:gd name="T58" fmla="*/ 213 w 631"/>
              <a:gd name="T59" fmla="*/ 456 h 605"/>
              <a:gd name="T60" fmla="*/ 197 w 631"/>
              <a:gd name="T61" fmla="*/ 339 h 605"/>
              <a:gd name="T62" fmla="*/ 134 w 631"/>
              <a:gd name="T63" fmla="*/ 291 h 605"/>
              <a:gd name="T64" fmla="*/ 215 w 631"/>
              <a:gd name="T65" fmla="*/ 253 h 605"/>
              <a:gd name="T66" fmla="*/ 195 w 631"/>
              <a:gd name="T67" fmla="*/ 270 h 605"/>
              <a:gd name="T68" fmla="*/ 172 w 631"/>
              <a:gd name="T69" fmla="*/ 311 h 605"/>
              <a:gd name="T70" fmla="*/ 220 w 631"/>
              <a:gd name="T71" fmla="*/ 272 h 605"/>
              <a:gd name="T72" fmla="*/ 271 w 631"/>
              <a:gd name="T73" fmla="*/ 281 h 605"/>
              <a:gd name="T74" fmla="*/ 230 w 631"/>
              <a:gd name="T75" fmla="*/ 431 h 605"/>
              <a:gd name="T76" fmla="*/ 244 w 631"/>
              <a:gd name="T77" fmla="*/ 363 h 605"/>
              <a:gd name="T78" fmla="*/ 273 w 631"/>
              <a:gd name="T79" fmla="*/ 367 h 605"/>
              <a:gd name="T80" fmla="*/ 425 w 631"/>
              <a:gd name="T81" fmla="*/ 228 h 605"/>
              <a:gd name="T82" fmla="*/ 479 w 631"/>
              <a:gd name="T83" fmla="*/ 252 h 605"/>
              <a:gd name="T84" fmla="*/ 456 w 631"/>
              <a:gd name="T85" fmla="*/ 195 h 605"/>
              <a:gd name="T86" fmla="*/ 397 w 631"/>
              <a:gd name="T87" fmla="*/ 228 h 605"/>
              <a:gd name="T88" fmla="*/ 498 w 631"/>
              <a:gd name="T89" fmla="*/ 185 h 605"/>
              <a:gd name="T90" fmla="*/ 279 w 631"/>
              <a:gd name="T91" fmla="*/ 187 h 605"/>
              <a:gd name="T92" fmla="*/ 340 w 631"/>
              <a:gd name="T93" fmla="*/ 215 h 605"/>
              <a:gd name="T94" fmla="*/ 290 w 631"/>
              <a:gd name="T95" fmla="*/ 160 h 605"/>
              <a:gd name="T96" fmla="*/ 317 w 631"/>
              <a:gd name="T97" fmla="*/ 255 h 605"/>
              <a:gd name="T98" fmla="*/ 314 w 631"/>
              <a:gd name="T99" fmla="*/ 121 h 605"/>
              <a:gd name="T100" fmla="*/ 237 w 631"/>
              <a:gd name="T101" fmla="*/ 469 h 605"/>
              <a:gd name="T102" fmla="*/ 243 w 631"/>
              <a:gd name="T103" fmla="*/ 463 h 605"/>
              <a:gd name="T104" fmla="*/ 353 w 631"/>
              <a:gd name="T105" fmla="*/ 32 h 605"/>
              <a:gd name="T106" fmla="*/ 616 w 631"/>
              <a:gd name="T107" fmla="*/ 295 h 605"/>
              <a:gd name="T108" fmla="*/ 332 w 631"/>
              <a:gd name="T109" fmla="*/ 598 h 605"/>
              <a:gd name="T110" fmla="*/ 214 w 631"/>
              <a:gd name="T111" fmla="*/ 546 h 605"/>
              <a:gd name="T112" fmla="*/ 2 w 631"/>
              <a:gd name="T113" fmla="*/ 230 h 605"/>
              <a:gd name="T114" fmla="*/ 257 w 631"/>
              <a:gd name="T115" fmla="*/ 2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31" h="605">
                <a:moveTo>
                  <a:pt x="300" y="564"/>
                </a:moveTo>
                <a:cubicBezTo>
                  <a:pt x="300" y="533"/>
                  <a:pt x="301" y="502"/>
                  <a:pt x="300" y="472"/>
                </a:cubicBezTo>
                <a:cubicBezTo>
                  <a:pt x="300" y="470"/>
                  <a:pt x="300" y="468"/>
                  <a:pt x="301" y="466"/>
                </a:cubicBezTo>
                <a:cubicBezTo>
                  <a:pt x="301" y="463"/>
                  <a:pt x="303" y="460"/>
                  <a:pt x="305" y="458"/>
                </a:cubicBezTo>
                <a:cubicBezTo>
                  <a:pt x="308" y="455"/>
                  <a:pt x="311" y="454"/>
                  <a:pt x="314" y="454"/>
                </a:cubicBezTo>
                <a:cubicBezTo>
                  <a:pt x="318" y="454"/>
                  <a:pt x="321" y="455"/>
                  <a:pt x="324" y="457"/>
                </a:cubicBezTo>
                <a:cubicBezTo>
                  <a:pt x="327" y="459"/>
                  <a:pt x="328" y="462"/>
                  <a:pt x="329" y="466"/>
                </a:cubicBezTo>
                <a:cubicBezTo>
                  <a:pt x="330" y="468"/>
                  <a:pt x="330" y="470"/>
                  <a:pt x="330" y="473"/>
                </a:cubicBezTo>
                <a:cubicBezTo>
                  <a:pt x="333" y="490"/>
                  <a:pt x="330" y="542"/>
                  <a:pt x="330" y="564"/>
                </a:cubicBezTo>
                <a:lnTo>
                  <a:pt x="332" y="563"/>
                </a:lnTo>
                <a:cubicBezTo>
                  <a:pt x="340" y="558"/>
                  <a:pt x="347" y="554"/>
                  <a:pt x="355" y="550"/>
                </a:cubicBezTo>
                <a:cubicBezTo>
                  <a:pt x="356" y="549"/>
                  <a:pt x="356" y="549"/>
                  <a:pt x="356" y="549"/>
                </a:cubicBezTo>
                <a:cubicBezTo>
                  <a:pt x="357" y="548"/>
                  <a:pt x="357" y="548"/>
                  <a:pt x="357" y="547"/>
                </a:cubicBezTo>
                <a:cubicBezTo>
                  <a:pt x="357" y="487"/>
                  <a:pt x="357" y="427"/>
                  <a:pt x="357" y="367"/>
                </a:cubicBezTo>
                <a:cubicBezTo>
                  <a:pt x="357" y="366"/>
                  <a:pt x="357" y="364"/>
                  <a:pt x="357" y="362"/>
                </a:cubicBezTo>
                <a:lnTo>
                  <a:pt x="357" y="361"/>
                </a:lnTo>
                <a:cubicBezTo>
                  <a:pt x="358" y="357"/>
                  <a:pt x="360" y="354"/>
                  <a:pt x="363" y="352"/>
                </a:cubicBezTo>
                <a:cubicBezTo>
                  <a:pt x="366" y="349"/>
                  <a:pt x="369" y="348"/>
                  <a:pt x="373" y="349"/>
                </a:cubicBezTo>
                <a:lnTo>
                  <a:pt x="374" y="349"/>
                </a:lnTo>
                <a:cubicBezTo>
                  <a:pt x="378" y="350"/>
                  <a:pt x="381" y="352"/>
                  <a:pt x="383" y="355"/>
                </a:cubicBezTo>
                <a:cubicBezTo>
                  <a:pt x="385" y="357"/>
                  <a:pt x="386" y="361"/>
                  <a:pt x="386" y="365"/>
                </a:cubicBezTo>
                <a:lnTo>
                  <a:pt x="386" y="423"/>
                </a:lnTo>
                <a:cubicBezTo>
                  <a:pt x="386" y="426"/>
                  <a:pt x="387" y="429"/>
                  <a:pt x="389" y="431"/>
                </a:cubicBezTo>
                <a:cubicBezTo>
                  <a:pt x="390" y="432"/>
                  <a:pt x="392" y="433"/>
                  <a:pt x="394" y="433"/>
                </a:cubicBezTo>
                <a:lnTo>
                  <a:pt x="394" y="433"/>
                </a:lnTo>
                <a:cubicBezTo>
                  <a:pt x="397" y="433"/>
                  <a:pt x="399" y="432"/>
                  <a:pt x="400" y="431"/>
                </a:cubicBezTo>
                <a:cubicBezTo>
                  <a:pt x="401" y="429"/>
                  <a:pt x="402" y="426"/>
                  <a:pt x="402" y="423"/>
                </a:cubicBezTo>
                <a:lnTo>
                  <a:pt x="402" y="406"/>
                </a:lnTo>
                <a:cubicBezTo>
                  <a:pt x="402" y="380"/>
                  <a:pt x="403" y="354"/>
                  <a:pt x="402" y="328"/>
                </a:cubicBezTo>
                <a:cubicBezTo>
                  <a:pt x="402" y="315"/>
                  <a:pt x="398" y="303"/>
                  <a:pt x="390" y="295"/>
                </a:cubicBezTo>
                <a:cubicBezTo>
                  <a:pt x="382" y="287"/>
                  <a:pt x="372" y="281"/>
                  <a:pt x="359" y="281"/>
                </a:cubicBezTo>
                <a:cubicBezTo>
                  <a:pt x="355" y="281"/>
                  <a:pt x="351" y="279"/>
                  <a:pt x="348" y="276"/>
                </a:cubicBezTo>
                <a:cubicBezTo>
                  <a:pt x="345" y="274"/>
                  <a:pt x="343" y="270"/>
                  <a:pt x="343" y="265"/>
                </a:cubicBezTo>
                <a:lnTo>
                  <a:pt x="343" y="265"/>
                </a:lnTo>
                <a:cubicBezTo>
                  <a:pt x="344" y="261"/>
                  <a:pt x="345" y="257"/>
                  <a:pt x="348" y="254"/>
                </a:cubicBezTo>
                <a:cubicBezTo>
                  <a:pt x="351" y="252"/>
                  <a:pt x="355" y="250"/>
                  <a:pt x="360" y="250"/>
                </a:cubicBezTo>
                <a:lnTo>
                  <a:pt x="360" y="250"/>
                </a:lnTo>
                <a:cubicBezTo>
                  <a:pt x="380" y="251"/>
                  <a:pt x="398" y="259"/>
                  <a:pt x="411" y="273"/>
                </a:cubicBezTo>
                <a:cubicBezTo>
                  <a:pt x="423" y="286"/>
                  <a:pt x="432" y="305"/>
                  <a:pt x="432" y="325"/>
                </a:cubicBezTo>
                <a:cubicBezTo>
                  <a:pt x="433" y="356"/>
                  <a:pt x="432" y="386"/>
                  <a:pt x="432" y="417"/>
                </a:cubicBezTo>
                <a:lnTo>
                  <a:pt x="432" y="425"/>
                </a:lnTo>
                <a:cubicBezTo>
                  <a:pt x="432" y="435"/>
                  <a:pt x="429" y="444"/>
                  <a:pt x="423" y="451"/>
                </a:cubicBezTo>
                <a:cubicBezTo>
                  <a:pt x="417" y="457"/>
                  <a:pt x="409" y="462"/>
                  <a:pt x="400" y="463"/>
                </a:cubicBezTo>
                <a:cubicBezTo>
                  <a:pt x="396" y="464"/>
                  <a:pt x="392" y="464"/>
                  <a:pt x="387" y="464"/>
                </a:cubicBezTo>
                <a:lnTo>
                  <a:pt x="387" y="464"/>
                </a:lnTo>
                <a:lnTo>
                  <a:pt x="387" y="530"/>
                </a:lnTo>
                <a:lnTo>
                  <a:pt x="389" y="529"/>
                </a:lnTo>
                <a:cubicBezTo>
                  <a:pt x="390" y="528"/>
                  <a:pt x="390" y="528"/>
                  <a:pt x="390" y="528"/>
                </a:cubicBezTo>
                <a:cubicBezTo>
                  <a:pt x="390" y="527"/>
                  <a:pt x="390" y="526"/>
                  <a:pt x="390" y="525"/>
                </a:cubicBezTo>
                <a:cubicBezTo>
                  <a:pt x="390" y="520"/>
                  <a:pt x="390" y="515"/>
                  <a:pt x="390" y="510"/>
                </a:cubicBezTo>
                <a:cubicBezTo>
                  <a:pt x="390" y="505"/>
                  <a:pt x="390" y="500"/>
                  <a:pt x="391" y="495"/>
                </a:cubicBezTo>
                <a:cubicBezTo>
                  <a:pt x="391" y="493"/>
                  <a:pt x="391" y="491"/>
                  <a:pt x="392" y="489"/>
                </a:cubicBezTo>
                <a:cubicBezTo>
                  <a:pt x="393" y="487"/>
                  <a:pt x="394" y="485"/>
                  <a:pt x="395" y="483"/>
                </a:cubicBezTo>
                <a:cubicBezTo>
                  <a:pt x="397" y="481"/>
                  <a:pt x="400" y="479"/>
                  <a:pt x="403" y="479"/>
                </a:cubicBezTo>
                <a:cubicBezTo>
                  <a:pt x="406" y="478"/>
                  <a:pt x="408" y="479"/>
                  <a:pt x="411" y="480"/>
                </a:cubicBezTo>
                <a:cubicBezTo>
                  <a:pt x="414" y="482"/>
                  <a:pt x="416" y="484"/>
                  <a:pt x="418" y="486"/>
                </a:cubicBezTo>
                <a:cubicBezTo>
                  <a:pt x="419" y="488"/>
                  <a:pt x="420" y="491"/>
                  <a:pt x="420" y="494"/>
                </a:cubicBezTo>
                <a:lnTo>
                  <a:pt x="420" y="507"/>
                </a:lnTo>
                <a:lnTo>
                  <a:pt x="420" y="506"/>
                </a:lnTo>
                <a:cubicBezTo>
                  <a:pt x="426" y="502"/>
                  <a:pt x="431" y="498"/>
                  <a:pt x="436" y="494"/>
                </a:cubicBezTo>
                <a:cubicBezTo>
                  <a:pt x="438" y="493"/>
                  <a:pt x="440" y="491"/>
                  <a:pt x="441" y="490"/>
                </a:cubicBezTo>
                <a:cubicBezTo>
                  <a:pt x="441" y="488"/>
                  <a:pt x="442" y="486"/>
                  <a:pt x="442" y="484"/>
                </a:cubicBezTo>
                <a:cubicBezTo>
                  <a:pt x="442" y="480"/>
                  <a:pt x="442" y="477"/>
                  <a:pt x="444" y="475"/>
                </a:cubicBezTo>
                <a:cubicBezTo>
                  <a:pt x="445" y="473"/>
                  <a:pt x="447" y="471"/>
                  <a:pt x="449" y="470"/>
                </a:cubicBezTo>
                <a:cubicBezTo>
                  <a:pt x="451" y="469"/>
                  <a:pt x="453" y="468"/>
                  <a:pt x="455" y="468"/>
                </a:cubicBezTo>
                <a:cubicBezTo>
                  <a:pt x="458" y="468"/>
                  <a:pt x="461" y="469"/>
                  <a:pt x="464" y="471"/>
                </a:cubicBezTo>
                <a:lnTo>
                  <a:pt x="470" y="465"/>
                </a:lnTo>
                <a:cubicBezTo>
                  <a:pt x="477" y="458"/>
                  <a:pt x="483" y="452"/>
                  <a:pt x="490" y="445"/>
                </a:cubicBezTo>
                <a:cubicBezTo>
                  <a:pt x="491" y="444"/>
                  <a:pt x="492" y="443"/>
                  <a:pt x="492" y="442"/>
                </a:cubicBezTo>
                <a:cubicBezTo>
                  <a:pt x="493" y="441"/>
                  <a:pt x="493" y="440"/>
                  <a:pt x="493" y="439"/>
                </a:cubicBezTo>
                <a:cubicBezTo>
                  <a:pt x="493" y="433"/>
                  <a:pt x="493" y="428"/>
                  <a:pt x="493" y="422"/>
                </a:cubicBezTo>
                <a:lnTo>
                  <a:pt x="493" y="408"/>
                </a:lnTo>
                <a:cubicBezTo>
                  <a:pt x="493" y="402"/>
                  <a:pt x="493" y="395"/>
                  <a:pt x="493" y="389"/>
                </a:cubicBezTo>
                <a:cubicBezTo>
                  <a:pt x="493" y="384"/>
                  <a:pt x="494" y="380"/>
                  <a:pt x="497" y="377"/>
                </a:cubicBezTo>
                <a:cubicBezTo>
                  <a:pt x="500" y="374"/>
                  <a:pt x="503" y="373"/>
                  <a:pt x="508" y="373"/>
                </a:cubicBezTo>
                <a:cubicBezTo>
                  <a:pt x="512" y="373"/>
                  <a:pt x="516" y="375"/>
                  <a:pt x="518" y="378"/>
                </a:cubicBezTo>
                <a:cubicBezTo>
                  <a:pt x="521" y="380"/>
                  <a:pt x="522" y="384"/>
                  <a:pt x="522" y="388"/>
                </a:cubicBezTo>
                <a:lnTo>
                  <a:pt x="522" y="408"/>
                </a:lnTo>
                <a:cubicBezTo>
                  <a:pt x="526" y="404"/>
                  <a:pt x="529" y="399"/>
                  <a:pt x="532" y="395"/>
                </a:cubicBezTo>
                <a:cubicBezTo>
                  <a:pt x="532" y="394"/>
                  <a:pt x="533" y="393"/>
                  <a:pt x="533" y="392"/>
                </a:cubicBezTo>
                <a:cubicBezTo>
                  <a:pt x="534" y="391"/>
                  <a:pt x="534" y="389"/>
                  <a:pt x="534" y="388"/>
                </a:cubicBezTo>
                <a:cubicBezTo>
                  <a:pt x="534" y="381"/>
                  <a:pt x="534" y="373"/>
                  <a:pt x="534" y="366"/>
                </a:cubicBezTo>
                <a:lnTo>
                  <a:pt x="534" y="358"/>
                </a:lnTo>
                <a:cubicBezTo>
                  <a:pt x="534" y="345"/>
                  <a:pt x="530" y="335"/>
                  <a:pt x="524" y="327"/>
                </a:cubicBezTo>
                <a:cubicBezTo>
                  <a:pt x="517" y="320"/>
                  <a:pt x="508" y="315"/>
                  <a:pt x="496" y="314"/>
                </a:cubicBezTo>
                <a:lnTo>
                  <a:pt x="493" y="314"/>
                </a:lnTo>
                <a:cubicBezTo>
                  <a:pt x="492" y="314"/>
                  <a:pt x="491" y="313"/>
                  <a:pt x="490" y="313"/>
                </a:cubicBezTo>
                <a:cubicBezTo>
                  <a:pt x="487" y="312"/>
                  <a:pt x="484" y="309"/>
                  <a:pt x="483" y="306"/>
                </a:cubicBezTo>
                <a:cubicBezTo>
                  <a:pt x="481" y="303"/>
                  <a:pt x="480" y="300"/>
                  <a:pt x="481" y="296"/>
                </a:cubicBezTo>
                <a:cubicBezTo>
                  <a:pt x="482" y="292"/>
                  <a:pt x="483" y="289"/>
                  <a:pt x="486" y="287"/>
                </a:cubicBezTo>
                <a:cubicBezTo>
                  <a:pt x="489" y="285"/>
                  <a:pt x="492" y="284"/>
                  <a:pt x="496" y="283"/>
                </a:cubicBezTo>
                <a:cubicBezTo>
                  <a:pt x="512" y="283"/>
                  <a:pt x="528" y="290"/>
                  <a:pt x="540" y="300"/>
                </a:cubicBezTo>
                <a:cubicBezTo>
                  <a:pt x="551" y="311"/>
                  <a:pt x="560" y="326"/>
                  <a:pt x="563" y="343"/>
                </a:cubicBezTo>
                <a:lnTo>
                  <a:pt x="563" y="345"/>
                </a:lnTo>
                <a:cubicBezTo>
                  <a:pt x="568" y="335"/>
                  <a:pt x="573" y="325"/>
                  <a:pt x="577" y="315"/>
                </a:cubicBezTo>
                <a:cubicBezTo>
                  <a:pt x="582" y="302"/>
                  <a:pt x="587" y="289"/>
                  <a:pt x="591" y="276"/>
                </a:cubicBezTo>
                <a:cubicBezTo>
                  <a:pt x="601" y="240"/>
                  <a:pt x="603" y="206"/>
                  <a:pt x="597" y="174"/>
                </a:cubicBezTo>
                <a:cubicBezTo>
                  <a:pt x="591" y="143"/>
                  <a:pt x="577" y="114"/>
                  <a:pt x="554" y="87"/>
                </a:cubicBezTo>
                <a:cubicBezTo>
                  <a:pt x="534" y="64"/>
                  <a:pt x="512" y="48"/>
                  <a:pt x="488" y="40"/>
                </a:cubicBezTo>
                <a:cubicBezTo>
                  <a:pt x="463" y="32"/>
                  <a:pt x="437" y="32"/>
                  <a:pt x="408" y="40"/>
                </a:cubicBezTo>
                <a:cubicBezTo>
                  <a:pt x="392" y="44"/>
                  <a:pt x="377" y="52"/>
                  <a:pt x="364" y="61"/>
                </a:cubicBezTo>
                <a:cubicBezTo>
                  <a:pt x="351" y="71"/>
                  <a:pt x="339" y="83"/>
                  <a:pt x="328" y="98"/>
                </a:cubicBezTo>
                <a:cubicBezTo>
                  <a:pt x="327" y="99"/>
                  <a:pt x="326" y="101"/>
                  <a:pt x="324" y="102"/>
                </a:cubicBezTo>
                <a:cubicBezTo>
                  <a:pt x="322" y="104"/>
                  <a:pt x="319" y="105"/>
                  <a:pt x="316" y="105"/>
                </a:cubicBezTo>
                <a:cubicBezTo>
                  <a:pt x="313" y="105"/>
                  <a:pt x="310" y="104"/>
                  <a:pt x="307" y="102"/>
                </a:cubicBezTo>
                <a:cubicBezTo>
                  <a:pt x="306" y="101"/>
                  <a:pt x="304" y="99"/>
                  <a:pt x="303" y="98"/>
                </a:cubicBezTo>
                <a:lnTo>
                  <a:pt x="302" y="96"/>
                </a:lnTo>
                <a:cubicBezTo>
                  <a:pt x="300" y="93"/>
                  <a:pt x="298" y="91"/>
                  <a:pt x="295" y="88"/>
                </a:cubicBezTo>
                <a:cubicBezTo>
                  <a:pt x="289" y="81"/>
                  <a:pt x="283" y="74"/>
                  <a:pt x="276" y="69"/>
                </a:cubicBezTo>
                <a:cubicBezTo>
                  <a:pt x="249" y="46"/>
                  <a:pt x="218" y="34"/>
                  <a:pt x="186" y="34"/>
                </a:cubicBezTo>
                <a:cubicBezTo>
                  <a:pt x="154" y="34"/>
                  <a:pt x="123" y="45"/>
                  <a:pt x="96" y="68"/>
                </a:cubicBezTo>
                <a:cubicBezTo>
                  <a:pt x="90" y="73"/>
                  <a:pt x="83" y="79"/>
                  <a:pt x="77" y="86"/>
                </a:cubicBezTo>
                <a:cubicBezTo>
                  <a:pt x="57" y="110"/>
                  <a:pt x="44" y="136"/>
                  <a:pt x="37" y="163"/>
                </a:cubicBezTo>
                <a:cubicBezTo>
                  <a:pt x="30" y="192"/>
                  <a:pt x="29" y="222"/>
                  <a:pt x="35" y="253"/>
                </a:cubicBezTo>
                <a:cubicBezTo>
                  <a:pt x="40" y="277"/>
                  <a:pt x="47" y="300"/>
                  <a:pt x="57" y="322"/>
                </a:cubicBezTo>
                <a:cubicBezTo>
                  <a:pt x="67" y="344"/>
                  <a:pt x="79" y="365"/>
                  <a:pt x="92" y="385"/>
                </a:cubicBezTo>
                <a:lnTo>
                  <a:pt x="97" y="391"/>
                </a:lnTo>
                <a:cubicBezTo>
                  <a:pt x="97" y="390"/>
                  <a:pt x="98" y="388"/>
                  <a:pt x="98" y="387"/>
                </a:cubicBezTo>
                <a:cubicBezTo>
                  <a:pt x="102" y="375"/>
                  <a:pt x="109" y="365"/>
                  <a:pt x="119" y="358"/>
                </a:cubicBezTo>
                <a:cubicBezTo>
                  <a:pt x="128" y="351"/>
                  <a:pt x="139" y="347"/>
                  <a:pt x="151" y="347"/>
                </a:cubicBezTo>
                <a:cubicBezTo>
                  <a:pt x="154" y="347"/>
                  <a:pt x="157" y="347"/>
                  <a:pt x="160" y="348"/>
                </a:cubicBezTo>
                <a:cubicBezTo>
                  <a:pt x="162" y="350"/>
                  <a:pt x="164" y="352"/>
                  <a:pt x="166" y="356"/>
                </a:cubicBezTo>
                <a:cubicBezTo>
                  <a:pt x="167" y="359"/>
                  <a:pt x="168" y="362"/>
                  <a:pt x="167" y="365"/>
                </a:cubicBezTo>
                <a:cubicBezTo>
                  <a:pt x="167" y="368"/>
                  <a:pt x="165" y="370"/>
                  <a:pt x="163" y="372"/>
                </a:cubicBezTo>
                <a:cubicBezTo>
                  <a:pt x="161" y="374"/>
                  <a:pt x="159" y="375"/>
                  <a:pt x="158" y="376"/>
                </a:cubicBezTo>
                <a:cubicBezTo>
                  <a:pt x="156" y="377"/>
                  <a:pt x="153" y="377"/>
                  <a:pt x="151" y="377"/>
                </a:cubicBezTo>
                <a:cubicBezTo>
                  <a:pt x="144" y="378"/>
                  <a:pt x="137" y="381"/>
                  <a:pt x="132" y="387"/>
                </a:cubicBezTo>
                <a:cubicBezTo>
                  <a:pt x="127" y="392"/>
                  <a:pt x="124" y="399"/>
                  <a:pt x="124" y="407"/>
                </a:cubicBezTo>
                <a:cubicBezTo>
                  <a:pt x="124" y="409"/>
                  <a:pt x="124" y="410"/>
                  <a:pt x="124" y="412"/>
                </a:cubicBezTo>
                <a:cubicBezTo>
                  <a:pt x="124" y="415"/>
                  <a:pt x="124" y="418"/>
                  <a:pt x="124" y="421"/>
                </a:cubicBezTo>
                <a:cubicBezTo>
                  <a:pt x="124" y="426"/>
                  <a:pt x="126" y="429"/>
                  <a:pt x="128" y="431"/>
                </a:cubicBezTo>
                <a:cubicBezTo>
                  <a:pt x="129" y="428"/>
                  <a:pt x="130" y="425"/>
                  <a:pt x="132" y="423"/>
                </a:cubicBezTo>
                <a:cubicBezTo>
                  <a:pt x="135" y="420"/>
                  <a:pt x="138" y="418"/>
                  <a:pt x="143" y="418"/>
                </a:cubicBezTo>
                <a:cubicBezTo>
                  <a:pt x="147" y="418"/>
                  <a:pt x="151" y="420"/>
                  <a:pt x="154" y="423"/>
                </a:cubicBezTo>
                <a:cubicBezTo>
                  <a:pt x="156" y="426"/>
                  <a:pt x="157" y="430"/>
                  <a:pt x="158" y="435"/>
                </a:cubicBezTo>
                <a:lnTo>
                  <a:pt x="158" y="444"/>
                </a:lnTo>
                <a:cubicBezTo>
                  <a:pt x="158" y="449"/>
                  <a:pt x="157" y="454"/>
                  <a:pt x="158" y="459"/>
                </a:cubicBezTo>
                <a:cubicBezTo>
                  <a:pt x="158" y="460"/>
                  <a:pt x="158" y="460"/>
                  <a:pt x="158" y="461"/>
                </a:cubicBezTo>
                <a:cubicBezTo>
                  <a:pt x="159" y="462"/>
                  <a:pt x="159" y="463"/>
                  <a:pt x="159" y="463"/>
                </a:cubicBezTo>
                <a:cubicBezTo>
                  <a:pt x="165" y="468"/>
                  <a:pt x="171" y="473"/>
                  <a:pt x="177" y="479"/>
                </a:cubicBezTo>
                <a:cubicBezTo>
                  <a:pt x="183" y="483"/>
                  <a:pt x="188" y="489"/>
                  <a:pt x="195" y="494"/>
                </a:cubicBezTo>
                <a:cubicBezTo>
                  <a:pt x="200" y="498"/>
                  <a:pt x="205" y="502"/>
                  <a:pt x="210" y="506"/>
                </a:cubicBezTo>
                <a:lnTo>
                  <a:pt x="210" y="506"/>
                </a:lnTo>
                <a:lnTo>
                  <a:pt x="210" y="501"/>
                </a:lnTo>
                <a:cubicBezTo>
                  <a:pt x="210" y="494"/>
                  <a:pt x="210" y="487"/>
                  <a:pt x="210" y="480"/>
                </a:cubicBezTo>
                <a:cubicBezTo>
                  <a:pt x="210" y="478"/>
                  <a:pt x="211" y="476"/>
                  <a:pt x="211" y="474"/>
                </a:cubicBezTo>
                <a:cubicBezTo>
                  <a:pt x="212" y="472"/>
                  <a:pt x="212" y="470"/>
                  <a:pt x="213" y="469"/>
                </a:cubicBezTo>
                <a:cubicBezTo>
                  <a:pt x="215" y="466"/>
                  <a:pt x="217" y="464"/>
                  <a:pt x="220" y="463"/>
                </a:cubicBezTo>
                <a:cubicBezTo>
                  <a:pt x="222" y="463"/>
                  <a:pt x="223" y="462"/>
                  <a:pt x="224" y="462"/>
                </a:cubicBezTo>
                <a:cubicBezTo>
                  <a:pt x="220" y="461"/>
                  <a:pt x="216" y="459"/>
                  <a:pt x="213" y="456"/>
                </a:cubicBezTo>
                <a:cubicBezTo>
                  <a:pt x="206" y="451"/>
                  <a:pt x="201" y="444"/>
                  <a:pt x="199" y="435"/>
                </a:cubicBezTo>
                <a:cubicBezTo>
                  <a:pt x="198" y="432"/>
                  <a:pt x="198" y="429"/>
                  <a:pt x="198" y="426"/>
                </a:cubicBezTo>
                <a:cubicBezTo>
                  <a:pt x="198" y="409"/>
                  <a:pt x="198" y="392"/>
                  <a:pt x="198" y="375"/>
                </a:cubicBezTo>
                <a:cubicBezTo>
                  <a:pt x="198" y="363"/>
                  <a:pt x="198" y="351"/>
                  <a:pt x="198" y="339"/>
                </a:cubicBezTo>
                <a:lnTo>
                  <a:pt x="197" y="339"/>
                </a:lnTo>
                <a:cubicBezTo>
                  <a:pt x="195" y="341"/>
                  <a:pt x="192" y="343"/>
                  <a:pt x="188" y="343"/>
                </a:cubicBezTo>
                <a:cubicBezTo>
                  <a:pt x="187" y="344"/>
                  <a:pt x="185" y="344"/>
                  <a:pt x="183" y="344"/>
                </a:cubicBezTo>
                <a:cubicBezTo>
                  <a:pt x="170" y="343"/>
                  <a:pt x="159" y="338"/>
                  <a:pt x="150" y="330"/>
                </a:cubicBezTo>
                <a:cubicBezTo>
                  <a:pt x="142" y="322"/>
                  <a:pt x="136" y="310"/>
                  <a:pt x="134" y="298"/>
                </a:cubicBezTo>
                <a:cubicBezTo>
                  <a:pt x="134" y="295"/>
                  <a:pt x="134" y="293"/>
                  <a:pt x="134" y="291"/>
                </a:cubicBezTo>
                <a:cubicBezTo>
                  <a:pt x="134" y="281"/>
                  <a:pt x="137" y="272"/>
                  <a:pt x="141" y="264"/>
                </a:cubicBezTo>
                <a:cubicBezTo>
                  <a:pt x="146" y="256"/>
                  <a:pt x="152" y="250"/>
                  <a:pt x="159" y="245"/>
                </a:cubicBezTo>
                <a:cubicBezTo>
                  <a:pt x="167" y="240"/>
                  <a:pt x="176" y="238"/>
                  <a:pt x="185" y="238"/>
                </a:cubicBezTo>
                <a:cubicBezTo>
                  <a:pt x="192" y="238"/>
                  <a:pt x="200" y="240"/>
                  <a:pt x="207" y="244"/>
                </a:cubicBezTo>
                <a:cubicBezTo>
                  <a:pt x="211" y="247"/>
                  <a:pt x="214" y="250"/>
                  <a:pt x="215" y="253"/>
                </a:cubicBezTo>
                <a:cubicBezTo>
                  <a:pt x="216" y="257"/>
                  <a:pt x="216" y="261"/>
                  <a:pt x="214" y="264"/>
                </a:cubicBezTo>
                <a:lnTo>
                  <a:pt x="214" y="264"/>
                </a:lnTo>
                <a:cubicBezTo>
                  <a:pt x="212" y="268"/>
                  <a:pt x="210" y="271"/>
                  <a:pt x="206" y="271"/>
                </a:cubicBezTo>
                <a:cubicBezTo>
                  <a:pt x="203" y="272"/>
                  <a:pt x="199" y="272"/>
                  <a:pt x="195" y="270"/>
                </a:cubicBezTo>
                <a:lnTo>
                  <a:pt x="195" y="270"/>
                </a:lnTo>
                <a:cubicBezTo>
                  <a:pt x="190" y="267"/>
                  <a:pt x="185" y="266"/>
                  <a:pt x="181" y="267"/>
                </a:cubicBezTo>
                <a:cubicBezTo>
                  <a:pt x="176" y="268"/>
                  <a:pt x="172" y="270"/>
                  <a:pt x="168" y="273"/>
                </a:cubicBezTo>
                <a:cubicBezTo>
                  <a:pt x="165" y="277"/>
                  <a:pt x="163" y="281"/>
                  <a:pt x="162" y="286"/>
                </a:cubicBezTo>
                <a:cubicBezTo>
                  <a:pt x="161" y="290"/>
                  <a:pt x="161" y="295"/>
                  <a:pt x="163" y="300"/>
                </a:cubicBezTo>
                <a:cubicBezTo>
                  <a:pt x="165" y="305"/>
                  <a:pt x="168" y="309"/>
                  <a:pt x="172" y="311"/>
                </a:cubicBezTo>
                <a:cubicBezTo>
                  <a:pt x="176" y="314"/>
                  <a:pt x="180" y="315"/>
                  <a:pt x="186" y="315"/>
                </a:cubicBezTo>
                <a:lnTo>
                  <a:pt x="188" y="315"/>
                </a:lnTo>
                <a:cubicBezTo>
                  <a:pt x="192" y="315"/>
                  <a:pt x="195" y="317"/>
                  <a:pt x="197" y="319"/>
                </a:cubicBezTo>
                <a:cubicBezTo>
                  <a:pt x="198" y="320"/>
                  <a:pt x="198" y="320"/>
                  <a:pt x="198" y="320"/>
                </a:cubicBezTo>
                <a:cubicBezTo>
                  <a:pt x="200" y="302"/>
                  <a:pt x="208" y="285"/>
                  <a:pt x="220" y="272"/>
                </a:cubicBezTo>
                <a:cubicBezTo>
                  <a:pt x="234" y="258"/>
                  <a:pt x="252" y="250"/>
                  <a:pt x="271" y="250"/>
                </a:cubicBezTo>
                <a:cubicBezTo>
                  <a:pt x="275" y="250"/>
                  <a:pt x="279" y="252"/>
                  <a:pt x="282" y="254"/>
                </a:cubicBezTo>
                <a:cubicBezTo>
                  <a:pt x="285" y="257"/>
                  <a:pt x="286" y="261"/>
                  <a:pt x="287" y="265"/>
                </a:cubicBezTo>
                <a:cubicBezTo>
                  <a:pt x="287" y="270"/>
                  <a:pt x="285" y="273"/>
                  <a:pt x="282" y="276"/>
                </a:cubicBezTo>
                <a:cubicBezTo>
                  <a:pt x="280" y="279"/>
                  <a:pt x="276" y="281"/>
                  <a:pt x="271" y="281"/>
                </a:cubicBezTo>
                <a:cubicBezTo>
                  <a:pt x="259" y="282"/>
                  <a:pt x="248" y="287"/>
                  <a:pt x="240" y="295"/>
                </a:cubicBezTo>
                <a:cubicBezTo>
                  <a:pt x="232" y="303"/>
                  <a:pt x="228" y="315"/>
                  <a:pt x="228" y="328"/>
                </a:cubicBezTo>
                <a:cubicBezTo>
                  <a:pt x="227" y="354"/>
                  <a:pt x="227" y="380"/>
                  <a:pt x="227" y="406"/>
                </a:cubicBezTo>
                <a:lnTo>
                  <a:pt x="228" y="423"/>
                </a:lnTo>
                <a:cubicBezTo>
                  <a:pt x="228" y="426"/>
                  <a:pt x="228" y="429"/>
                  <a:pt x="230" y="431"/>
                </a:cubicBezTo>
                <a:cubicBezTo>
                  <a:pt x="231" y="432"/>
                  <a:pt x="233" y="433"/>
                  <a:pt x="236" y="433"/>
                </a:cubicBezTo>
                <a:cubicBezTo>
                  <a:pt x="238" y="433"/>
                  <a:pt x="240" y="432"/>
                  <a:pt x="241" y="431"/>
                </a:cubicBezTo>
                <a:cubicBezTo>
                  <a:pt x="243" y="429"/>
                  <a:pt x="244" y="426"/>
                  <a:pt x="244" y="423"/>
                </a:cubicBezTo>
                <a:lnTo>
                  <a:pt x="244" y="368"/>
                </a:lnTo>
                <a:cubicBezTo>
                  <a:pt x="244" y="366"/>
                  <a:pt x="244" y="364"/>
                  <a:pt x="244" y="363"/>
                </a:cubicBezTo>
                <a:cubicBezTo>
                  <a:pt x="244" y="359"/>
                  <a:pt x="246" y="355"/>
                  <a:pt x="248" y="353"/>
                </a:cubicBezTo>
                <a:cubicBezTo>
                  <a:pt x="251" y="350"/>
                  <a:pt x="254" y="349"/>
                  <a:pt x="258" y="349"/>
                </a:cubicBezTo>
                <a:cubicBezTo>
                  <a:pt x="262" y="349"/>
                  <a:pt x="266" y="350"/>
                  <a:pt x="269" y="353"/>
                </a:cubicBezTo>
                <a:cubicBezTo>
                  <a:pt x="271" y="355"/>
                  <a:pt x="273" y="359"/>
                  <a:pt x="273" y="363"/>
                </a:cubicBezTo>
                <a:cubicBezTo>
                  <a:pt x="273" y="364"/>
                  <a:pt x="273" y="365"/>
                  <a:pt x="273" y="367"/>
                </a:cubicBezTo>
                <a:cubicBezTo>
                  <a:pt x="273" y="426"/>
                  <a:pt x="273" y="486"/>
                  <a:pt x="273" y="546"/>
                </a:cubicBezTo>
                <a:cubicBezTo>
                  <a:pt x="273" y="547"/>
                  <a:pt x="273" y="547"/>
                  <a:pt x="274" y="548"/>
                </a:cubicBezTo>
                <a:cubicBezTo>
                  <a:pt x="281" y="553"/>
                  <a:pt x="290" y="557"/>
                  <a:pt x="298" y="563"/>
                </a:cubicBezTo>
                <a:lnTo>
                  <a:pt x="300" y="564"/>
                </a:lnTo>
                <a:close/>
                <a:moveTo>
                  <a:pt x="425" y="228"/>
                </a:moveTo>
                <a:lnTo>
                  <a:pt x="425" y="229"/>
                </a:lnTo>
                <a:cubicBezTo>
                  <a:pt x="425" y="238"/>
                  <a:pt x="429" y="246"/>
                  <a:pt x="434" y="252"/>
                </a:cubicBezTo>
                <a:cubicBezTo>
                  <a:pt x="440" y="258"/>
                  <a:pt x="448" y="262"/>
                  <a:pt x="457" y="262"/>
                </a:cubicBezTo>
                <a:lnTo>
                  <a:pt x="457" y="262"/>
                </a:lnTo>
                <a:cubicBezTo>
                  <a:pt x="465" y="262"/>
                  <a:pt x="473" y="258"/>
                  <a:pt x="479" y="252"/>
                </a:cubicBezTo>
                <a:cubicBezTo>
                  <a:pt x="484" y="246"/>
                  <a:pt x="488" y="237"/>
                  <a:pt x="488" y="228"/>
                </a:cubicBezTo>
                <a:lnTo>
                  <a:pt x="488" y="228"/>
                </a:lnTo>
                <a:cubicBezTo>
                  <a:pt x="488" y="219"/>
                  <a:pt x="484" y="210"/>
                  <a:pt x="478" y="204"/>
                </a:cubicBezTo>
                <a:cubicBezTo>
                  <a:pt x="473" y="198"/>
                  <a:pt x="465" y="195"/>
                  <a:pt x="456" y="195"/>
                </a:cubicBezTo>
                <a:lnTo>
                  <a:pt x="456" y="195"/>
                </a:lnTo>
                <a:cubicBezTo>
                  <a:pt x="447" y="195"/>
                  <a:pt x="440" y="199"/>
                  <a:pt x="434" y="205"/>
                </a:cubicBezTo>
                <a:cubicBezTo>
                  <a:pt x="428" y="211"/>
                  <a:pt x="425" y="219"/>
                  <a:pt x="425" y="228"/>
                </a:cubicBezTo>
                <a:close/>
                <a:moveTo>
                  <a:pt x="456" y="290"/>
                </a:moveTo>
                <a:cubicBezTo>
                  <a:pt x="440" y="290"/>
                  <a:pt x="425" y="283"/>
                  <a:pt x="414" y="272"/>
                </a:cubicBezTo>
                <a:cubicBezTo>
                  <a:pt x="404" y="261"/>
                  <a:pt x="397" y="245"/>
                  <a:pt x="397" y="228"/>
                </a:cubicBezTo>
                <a:lnTo>
                  <a:pt x="397" y="228"/>
                </a:lnTo>
                <a:cubicBezTo>
                  <a:pt x="398" y="211"/>
                  <a:pt x="404" y="196"/>
                  <a:pt x="415" y="184"/>
                </a:cubicBezTo>
                <a:cubicBezTo>
                  <a:pt x="425" y="173"/>
                  <a:pt x="440" y="166"/>
                  <a:pt x="456" y="166"/>
                </a:cubicBezTo>
                <a:lnTo>
                  <a:pt x="457" y="166"/>
                </a:lnTo>
                <a:cubicBezTo>
                  <a:pt x="473" y="166"/>
                  <a:pt x="488" y="173"/>
                  <a:pt x="498" y="185"/>
                </a:cubicBezTo>
                <a:cubicBezTo>
                  <a:pt x="509" y="196"/>
                  <a:pt x="515" y="212"/>
                  <a:pt x="515" y="229"/>
                </a:cubicBezTo>
                <a:lnTo>
                  <a:pt x="515" y="229"/>
                </a:lnTo>
                <a:cubicBezTo>
                  <a:pt x="515" y="246"/>
                  <a:pt x="508" y="261"/>
                  <a:pt x="498" y="272"/>
                </a:cubicBezTo>
                <a:cubicBezTo>
                  <a:pt x="487" y="283"/>
                  <a:pt x="472" y="290"/>
                  <a:pt x="456" y="290"/>
                </a:cubicBezTo>
                <a:close/>
                <a:moveTo>
                  <a:pt x="279" y="187"/>
                </a:moveTo>
                <a:lnTo>
                  <a:pt x="279" y="188"/>
                </a:lnTo>
                <a:cubicBezTo>
                  <a:pt x="279" y="198"/>
                  <a:pt x="283" y="208"/>
                  <a:pt x="289" y="215"/>
                </a:cubicBezTo>
                <a:cubicBezTo>
                  <a:pt x="296" y="222"/>
                  <a:pt x="305" y="226"/>
                  <a:pt x="315" y="226"/>
                </a:cubicBezTo>
                <a:lnTo>
                  <a:pt x="315" y="226"/>
                </a:lnTo>
                <a:cubicBezTo>
                  <a:pt x="325" y="226"/>
                  <a:pt x="334" y="222"/>
                  <a:pt x="340" y="215"/>
                </a:cubicBezTo>
                <a:cubicBezTo>
                  <a:pt x="347" y="208"/>
                  <a:pt x="351" y="198"/>
                  <a:pt x="351" y="188"/>
                </a:cubicBezTo>
                <a:cubicBezTo>
                  <a:pt x="351" y="177"/>
                  <a:pt x="347" y="168"/>
                  <a:pt x="341" y="161"/>
                </a:cubicBezTo>
                <a:cubicBezTo>
                  <a:pt x="334" y="154"/>
                  <a:pt x="325" y="149"/>
                  <a:pt x="315" y="149"/>
                </a:cubicBezTo>
                <a:lnTo>
                  <a:pt x="315" y="149"/>
                </a:lnTo>
                <a:cubicBezTo>
                  <a:pt x="305" y="149"/>
                  <a:pt x="296" y="153"/>
                  <a:pt x="290" y="160"/>
                </a:cubicBezTo>
                <a:cubicBezTo>
                  <a:pt x="283" y="167"/>
                  <a:pt x="279" y="177"/>
                  <a:pt x="279" y="187"/>
                </a:cubicBezTo>
                <a:close/>
                <a:moveTo>
                  <a:pt x="379" y="187"/>
                </a:moveTo>
                <a:cubicBezTo>
                  <a:pt x="379" y="205"/>
                  <a:pt x="372" y="222"/>
                  <a:pt x="361" y="234"/>
                </a:cubicBezTo>
                <a:cubicBezTo>
                  <a:pt x="350" y="246"/>
                  <a:pt x="334" y="254"/>
                  <a:pt x="317" y="255"/>
                </a:cubicBezTo>
                <a:lnTo>
                  <a:pt x="317" y="255"/>
                </a:lnTo>
                <a:cubicBezTo>
                  <a:pt x="299" y="255"/>
                  <a:pt x="283" y="248"/>
                  <a:pt x="271" y="236"/>
                </a:cubicBezTo>
                <a:cubicBezTo>
                  <a:pt x="259" y="224"/>
                  <a:pt x="252" y="207"/>
                  <a:pt x="251" y="189"/>
                </a:cubicBezTo>
                <a:lnTo>
                  <a:pt x="251" y="188"/>
                </a:lnTo>
                <a:cubicBezTo>
                  <a:pt x="251" y="170"/>
                  <a:pt x="258" y="153"/>
                  <a:pt x="269" y="141"/>
                </a:cubicBezTo>
                <a:cubicBezTo>
                  <a:pt x="281" y="129"/>
                  <a:pt x="296" y="121"/>
                  <a:pt x="314" y="121"/>
                </a:cubicBezTo>
                <a:lnTo>
                  <a:pt x="314" y="121"/>
                </a:lnTo>
                <a:cubicBezTo>
                  <a:pt x="332" y="121"/>
                  <a:pt x="348" y="128"/>
                  <a:pt x="359" y="140"/>
                </a:cubicBezTo>
                <a:cubicBezTo>
                  <a:pt x="371" y="152"/>
                  <a:pt x="378" y="168"/>
                  <a:pt x="379" y="187"/>
                </a:cubicBezTo>
                <a:close/>
                <a:moveTo>
                  <a:pt x="231" y="464"/>
                </a:moveTo>
                <a:cubicBezTo>
                  <a:pt x="234" y="465"/>
                  <a:pt x="236" y="467"/>
                  <a:pt x="237" y="469"/>
                </a:cubicBezTo>
                <a:cubicBezTo>
                  <a:pt x="239" y="471"/>
                  <a:pt x="240" y="474"/>
                  <a:pt x="240" y="478"/>
                </a:cubicBezTo>
                <a:lnTo>
                  <a:pt x="240" y="525"/>
                </a:lnTo>
                <a:cubicBezTo>
                  <a:pt x="240" y="526"/>
                  <a:pt x="240" y="527"/>
                  <a:pt x="240" y="527"/>
                </a:cubicBezTo>
                <a:cubicBezTo>
                  <a:pt x="241" y="528"/>
                  <a:pt x="242" y="529"/>
                  <a:pt x="243" y="529"/>
                </a:cubicBezTo>
                <a:lnTo>
                  <a:pt x="243" y="463"/>
                </a:lnTo>
                <a:cubicBezTo>
                  <a:pt x="241" y="464"/>
                  <a:pt x="238" y="464"/>
                  <a:pt x="236" y="464"/>
                </a:cubicBezTo>
                <a:cubicBezTo>
                  <a:pt x="234" y="464"/>
                  <a:pt x="233" y="464"/>
                  <a:pt x="231" y="464"/>
                </a:cubicBezTo>
                <a:close/>
                <a:moveTo>
                  <a:pt x="316" y="65"/>
                </a:moveTo>
                <a:cubicBezTo>
                  <a:pt x="321" y="60"/>
                  <a:pt x="326" y="54"/>
                  <a:pt x="332" y="49"/>
                </a:cubicBezTo>
                <a:cubicBezTo>
                  <a:pt x="338" y="43"/>
                  <a:pt x="346" y="37"/>
                  <a:pt x="353" y="32"/>
                </a:cubicBezTo>
                <a:cubicBezTo>
                  <a:pt x="387" y="10"/>
                  <a:pt x="425" y="0"/>
                  <a:pt x="462" y="4"/>
                </a:cubicBezTo>
                <a:cubicBezTo>
                  <a:pt x="499" y="8"/>
                  <a:pt x="535" y="24"/>
                  <a:pt x="564" y="53"/>
                </a:cubicBezTo>
                <a:cubicBezTo>
                  <a:pt x="588" y="77"/>
                  <a:pt x="605" y="103"/>
                  <a:pt x="616" y="133"/>
                </a:cubicBezTo>
                <a:cubicBezTo>
                  <a:pt x="627" y="163"/>
                  <a:pt x="631" y="196"/>
                  <a:pt x="629" y="231"/>
                </a:cubicBezTo>
                <a:cubicBezTo>
                  <a:pt x="627" y="253"/>
                  <a:pt x="623" y="274"/>
                  <a:pt x="616" y="295"/>
                </a:cubicBezTo>
                <a:cubicBezTo>
                  <a:pt x="610" y="315"/>
                  <a:pt x="601" y="335"/>
                  <a:pt x="592" y="354"/>
                </a:cubicBezTo>
                <a:cubicBezTo>
                  <a:pt x="579" y="380"/>
                  <a:pt x="564" y="404"/>
                  <a:pt x="547" y="426"/>
                </a:cubicBezTo>
                <a:cubicBezTo>
                  <a:pt x="529" y="448"/>
                  <a:pt x="510" y="469"/>
                  <a:pt x="489" y="488"/>
                </a:cubicBezTo>
                <a:cubicBezTo>
                  <a:pt x="466" y="510"/>
                  <a:pt x="440" y="530"/>
                  <a:pt x="414" y="548"/>
                </a:cubicBezTo>
                <a:cubicBezTo>
                  <a:pt x="388" y="567"/>
                  <a:pt x="360" y="583"/>
                  <a:pt x="332" y="598"/>
                </a:cubicBezTo>
                <a:lnTo>
                  <a:pt x="327" y="600"/>
                </a:lnTo>
                <a:cubicBezTo>
                  <a:pt x="322" y="603"/>
                  <a:pt x="319" y="605"/>
                  <a:pt x="316" y="605"/>
                </a:cubicBezTo>
                <a:cubicBezTo>
                  <a:pt x="312" y="605"/>
                  <a:pt x="309" y="603"/>
                  <a:pt x="303" y="600"/>
                </a:cubicBezTo>
                <a:lnTo>
                  <a:pt x="299" y="597"/>
                </a:lnTo>
                <a:cubicBezTo>
                  <a:pt x="269" y="582"/>
                  <a:pt x="241" y="565"/>
                  <a:pt x="214" y="546"/>
                </a:cubicBezTo>
                <a:cubicBezTo>
                  <a:pt x="187" y="527"/>
                  <a:pt x="161" y="506"/>
                  <a:pt x="136" y="483"/>
                </a:cubicBezTo>
                <a:cubicBezTo>
                  <a:pt x="113" y="460"/>
                  <a:pt x="91" y="436"/>
                  <a:pt x="73" y="410"/>
                </a:cubicBezTo>
                <a:cubicBezTo>
                  <a:pt x="54" y="384"/>
                  <a:pt x="38" y="355"/>
                  <a:pt x="26" y="324"/>
                </a:cubicBezTo>
                <a:cubicBezTo>
                  <a:pt x="20" y="309"/>
                  <a:pt x="14" y="294"/>
                  <a:pt x="10" y="278"/>
                </a:cubicBezTo>
                <a:cubicBezTo>
                  <a:pt x="6" y="263"/>
                  <a:pt x="3" y="247"/>
                  <a:pt x="2" y="230"/>
                </a:cubicBezTo>
                <a:cubicBezTo>
                  <a:pt x="0" y="198"/>
                  <a:pt x="4" y="168"/>
                  <a:pt x="13" y="140"/>
                </a:cubicBezTo>
                <a:cubicBezTo>
                  <a:pt x="22" y="112"/>
                  <a:pt x="37" y="87"/>
                  <a:pt x="57" y="64"/>
                </a:cubicBezTo>
                <a:cubicBezTo>
                  <a:pt x="75" y="43"/>
                  <a:pt x="95" y="28"/>
                  <a:pt x="118" y="18"/>
                </a:cubicBezTo>
                <a:cubicBezTo>
                  <a:pt x="140" y="8"/>
                  <a:pt x="164" y="3"/>
                  <a:pt x="190" y="4"/>
                </a:cubicBezTo>
                <a:cubicBezTo>
                  <a:pt x="214" y="4"/>
                  <a:pt x="237" y="10"/>
                  <a:pt x="257" y="20"/>
                </a:cubicBezTo>
                <a:cubicBezTo>
                  <a:pt x="279" y="30"/>
                  <a:pt x="298" y="45"/>
                  <a:pt x="315" y="65"/>
                </a:cubicBezTo>
                <a:lnTo>
                  <a:pt x="316" y="65"/>
                </a:lnTo>
                <a:close/>
              </a:path>
            </a:pathLst>
          </a:custGeom>
          <a:solidFill>
            <a:srgbClr val="6D0008"/>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pt-BR"/>
          </a:p>
        </p:txBody>
      </p:sp>
      <p:sp>
        <p:nvSpPr>
          <p:cNvPr id="173" name="CaixaDeTexto 172">
            <a:extLst>
              <a:ext uri="{FF2B5EF4-FFF2-40B4-BE49-F238E27FC236}">
                <a16:creationId xmlns:a16="http://schemas.microsoft.com/office/drawing/2014/main" id="{11592C25-3178-4988-B079-963D63A94E07}"/>
              </a:ext>
            </a:extLst>
          </p:cNvPr>
          <p:cNvSpPr txBox="1"/>
          <p:nvPr/>
        </p:nvSpPr>
        <p:spPr>
          <a:xfrm>
            <a:off x="1174908" y="2559407"/>
            <a:ext cx="2014380" cy="461665"/>
          </a:xfrm>
          <a:prstGeom prst="rect">
            <a:avLst/>
          </a:prstGeom>
          <a:noFill/>
        </p:spPr>
        <p:txBody>
          <a:bodyPr wrap="square" rtlCol="0" anchor="ctr" anchorCtr="0">
            <a:spAutoFit/>
          </a:bodyPr>
          <a:lstStyle/>
          <a:p>
            <a:r>
              <a:rPr lang="en-US" sz="800">
                <a:latin typeface="Montserrat" panose="00000500000000000000" pitchFamily="2" charset="0"/>
              </a:rPr>
              <a:t>Ensure strategic alignment and transversal action in all levels of government</a:t>
            </a:r>
            <a:endParaRPr lang="pt-BR" sz="800">
              <a:latin typeface="Montserrat" panose="00000500000000000000" pitchFamily="2" charset="0"/>
            </a:endParaRPr>
          </a:p>
        </p:txBody>
      </p:sp>
      <p:sp>
        <p:nvSpPr>
          <p:cNvPr id="174" name="CaixaDeTexto 173">
            <a:extLst>
              <a:ext uri="{FF2B5EF4-FFF2-40B4-BE49-F238E27FC236}">
                <a16:creationId xmlns:a16="http://schemas.microsoft.com/office/drawing/2014/main" id="{62CEF556-B439-4F41-B639-A81998308557}"/>
              </a:ext>
            </a:extLst>
          </p:cNvPr>
          <p:cNvSpPr txBox="1"/>
          <p:nvPr/>
        </p:nvSpPr>
        <p:spPr>
          <a:xfrm>
            <a:off x="2830513" y="1442969"/>
            <a:ext cx="1489075" cy="461665"/>
          </a:xfrm>
          <a:prstGeom prst="rect">
            <a:avLst/>
          </a:prstGeom>
          <a:noFill/>
        </p:spPr>
        <p:txBody>
          <a:bodyPr wrap="square" rtlCol="0" anchor="ctr" anchorCtr="0">
            <a:spAutoFit/>
          </a:bodyPr>
          <a:lstStyle/>
          <a:p>
            <a:r>
              <a:rPr lang="en-US" sz="800">
                <a:latin typeface="Montserrat" panose="00000500000000000000" pitchFamily="2" charset="0"/>
              </a:rPr>
              <a:t>Increase capacity and effectiveness of investments​</a:t>
            </a:r>
            <a:endParaRPr lang="pt-BR" sz="800">
              <a:latin typeface="Montserrat" panose="00000500000000000000" pitchFamily="2" charset="0"/>
            </a:endParaRPr>
          </a:p>
        </p:txBody>
      </p:sp>
      <p:sp>
        <p:nvSpPr>
          <p:cNvPr id="175" name="CaixaDeTexto 174">
            <a:extLst>
              <a:ext uri="{FF2B5EF4-FFF2-40B4-BE49-F238E27FC236}">
                <a16:creationId xmlns:a16="http://schemas.microsoft.com/office/drawing/2014/main" id="{755229BF-380B-40B3-9867-41E9C7C83F97}"/>
              </a:ext>
            </a:extLst>
          </p:cNvPr>
          <p:cNvSpPr txBox="1"/>
          <p:nvPr/>
        </p:nvSpPr>
        <p:spPr>
          <a:xfrm>
            <a:off x="4843462" y="1442969"/>
            <a:ext cx="2689225" cy="461665"/>
          </a:xfrm>
          <a:prstGeom prst="rect">
            <a:avLst/>
          </a:prstGeom>
          <a:noFill/>
        </p:spPr>
        <p:txBody>
          <a:bodyPr wrap="square" rtlCol="0" anchor="ctr" anchorCtr="0">
            <a:spAutoFit/>
          </a:bodyPr>
          <a:lstStyle/>
          <a:p>
            <a:r>
              <a:rPr lang="en-US" sz="800">
                <a:latin typeface="Montserrat" panose="00000500000000000000" pitchFamily="2" charset="0"/>
              </a:rPr>
              <a:t>Intensify partnerships with the private sector and the Third Sector, qualifying and increasing infrastructure and service delivery</a:t>
            </a:r>
            <a:endParaRPr lang="pt-BR" sz="800">
              <a:latin typeface="Montserrat" panose="00000500000000000000" pitchFamily="2" charset="0"/>
            </a:endParaRPr>
          </a:p>
        </p:txBody>
      </p:sp>
      <p:sp>
        <p:nvSpPr>
          <p:cNvPr id="176" name="CaixaDeTexto 175">
            <a:extLst>
              <a:ext uri="{FF2B5EF4-FFF2-40B4-BE49-F238E27FC236}">
                <a16:creationId xmlns:a16="http://schemas.microsoft.com/office/drawing/2014/main" id="{C4731D6C-443B-4B10-923C-FAAEFF877C82}"/>
              </a:ext>
            </a:extLst>
          </p:cNvPr>
          <p:cNvSpPr txBox="1"/>
          <p:nvPr/>
        </p:nvSpPr>
        <p:spPr>
          <a:xfrm>
            <a:off x="1178719" y="1509505"/>
            <a:ext cx="1231107" cy="338554"/>
          </a:xfrm>
          <a:prstGeom prst="rect">
            <a:avLst/>
          </a:prstGeom>
          <a:noFill/>
        </p:spPr>
        <p:txBody>
          <a:bodyPr wrap="square" rtlCol="0" anchor="ctr" anchorCtr="0">
            <a:spAutoFit/>
          </a:bodyPr>
          <a:lstStyle/>
          <a:p>
            <a:r>
              <a:rPr lang="pt-BR" sz="800" err="1">
                <a:latin typeface="Montserrat" panose="00000500000000000000" pitchFamily="2" charset="0"/>
              </a:rPr>
              <a:t>Consolidate</a:t>
            </a:r>
            <a:r>
              <a:rPr lang="pt-BR" sz="800">
                <a:latin typeface="Montserrat" panose="00000500000000000000" pitchFamily="2" charset="0"/>
              </a:rPr>
              <a:t> </a:t>
            </a:r>
            <a:r>
              <a:rPr lang="pt-BR" sz="800" err="1">
                <a:latin typeface="Montserrat" panose="00000500000000000000" pitchFamily="2" charset="0"/>
              </a:rPr>
              <a:t>the</a:t>
            </a:r>
            <a:r>
              <a:rPr lang="pt-BR" sz="800">
                <a:latin typeface="Montserrat" panose="00000500000000000000" pitchFamily="2" charset="0"/>
              </a:rPr>
              <a:t> fiscal balance​</a:t>
            </a:r>
          </a:p>
        </p:txBody>
      </p:sp>
      <p:sp>
        <p:nvSpPr>
          <p:cNvPr id="177" name="CaixaDeTexto 176">
            <a:extLst>
              <a:ext uri="{FF2B5EF4-FFF2-40B4-BE49-F238E27FC236}">
                <a16:creationId xmlns:a16="http://schemas.microsoft.com/office/drawing/2014/main" id="{310A1306-0B2D-41C0-9CD8-4E8EC62B5CD6}"/>
              </a:ext>
            </a:extLst>
          </p:cNvPr>
          <p:cNvSpPr txBox="1"/>
          <p:nvPr/>
        </p:nvSpPr>
        <p:spPr>
          <a:xfrm>
            <a:off x="1174908" y="3140948"/>
            <a:ext cx="2014380" cy="215444"/>
          </a:xfrm>
          <a:prstGeom prst="rect">
            <a:avLst/>
          </a:prstGeom>
          <a:noFill/>
        </p:spPr>
        <p:txBody>
          <a:bodyPr wrap="square" rtlCol="0" anchor="ctr" anchorCtr="0">
            <a:spAutoFit/>
          </a:bodyPr>
          <a:lstStyle/>
          <a:p>
            <a:r>
              <a:rPr lang="en-US" sz="800">
                <a:latin typeface="Montserrat" panose="00000500000000000000" pitchFamily="2" charset="0"/>
              </a:rPr>
              <a:t>Value and develop public servers​</a:t>
            </a:r>
            <a:endParaRPr lang="pt-BR" sz="800">
              <a:latin typeface="Montserrat" panose="00000500000000000000" pitchFamily="2" charset="0"/>
            </a:endParaRPr>
          </a:p>
        </p:txBody>
      </p:sp>
      <p:sp>
        <p:nvSpPr>
          <p:cNvPr id="178" name="CaixaDeTexto 177">
            <a:extLst>
              <a:ext uri="{FF2B5EF4-FFF2-40B4-BE49-F238E27FC236}">
                <a16:creationId xmlns:a16="http://schemas.microsoft.com/office/drawing/2014/main" id="{33D07C2C-4616-4E40-A162-E5F0B07F3D8E}"/>
              </a:ext>
            </a:extLst>
          </p:cNvPr>
          <p:cNvSpPr txBox="1"/>
          <p:nvPr/>
        </p:nvSpPr>
        <p:spPr>
          <a:xfrm>
            <a:off x="3555206" y="3086725"/>
            <a:ext cx="1377157" cy="338554"/>
          </a:xfrm>
          <a:prstGeom prst="rect">
            <a:avLst/>
          </a:prstGeom>
          <a:noFill/>
        </p:spPr>
        <p:txBody>
          <a:bodyPr wrap="square" rtlCol="0" anchor="ctr" anchorCtr="0">
            <a:spAutoFit/>
          </a:bodyPr>
          <a:lstStyle/>
          <a:p>
            <a:r>
              <a:rPr lang="pt-BR" sz="800">
                <a:latin typeface="Montserrat" panose="00000500000000000000" pitchFamily="2" charset="0"/>
              </a:rPr>
              <a:t>Modernize </a:t>
            </a:r>
            <a:r>
              <a:rPr lang="pt-BR" sz="800" err="1">
                <a:latin typeface="Montserrat" panose="00000500000000000000" pitchFamily="2" charset="0"/>
              </a:rPr>
              <a:t>and</a:t>
            </a:r>
            <a:r>
              <a:rPr lang="pt-BR" sz="800">
                <a:latin typeface="Montserrat" panose="00000500000000000000" pitchFamily="2" charset="0"/>
              </a:rPr>
              <a:t> </a:t>
            </a:r>
            <a:r>
              <a:rPr lang="pt-BR" sz="800" err="1">
                <a:latin typeface="Montserrat" panose="00000500000000000000" pitchFamily="2" charset="0"/>
              </a:rPr>
              <a:t>streamline</a:t>
            </a:r>
            <a:r>
              <a:rPr lang="pt-BR" sz="800">
                <a:latin typeface="Montserrat" panose="00000500000000000000" pitchFamily="2" charset="0"/>
              </a:rPr>
              <a:t> processes</a:t>
            </a:r>
          </a:p>
        </p:txBody>
      </p:sp>
      <p:sp>
        <p:nvSpPr>
          <p:cNvPr id="179" name="CaixaDeTexto 178">
            <a:extLst>
              <a:ext uri="{FF2B5EF4-FFF2-40B4-BE49-F238E27FC236}">
                <a16:creationId xmlns:a16="http://schemas.microsoft.com/office/drawing/2014/main" id="{96E0BDC9-7502-4E9A-B9B7-8AB43F228591}"/>
              </a:ext>
            </a:extLst>
          </p:cNvPr>
          <p:cNvSpPr txBox="1"/>
          <p:nvPr/>
        </p:nvSpPr>
        <p:spPr>
          <a:xfrm>
            <a:off x="3555206" y="2636047"/>
            <a:ext cx="1801813" cy="338554"/>
          </a:xfrm>
          <a:prstGeom prst="rect">
            <a:avLst/>
          </a:prstGeom>
          <a:noFill/>
        </p:spPr>
        <p:txBody>
          <a:bodyPr wrap="square" rtlCol="0" anchor="ctr" anchorCtr="0">
            <a:spAutoFit/>
          </a:bodyPr>
          <a:lstStyle/>
          <a:p>
            <a:r>
              <a:rPr lang="en-US" sz="800">
                <a:latin typeface="Montserrat" panose="00000500000000000000" pitchFamily="2" charset="0"/>
              </a:rPr>
              <a:t>Consolidate the mechanisms of transparency and governance</a:t>
            </a:r>
            <a:endParaRPr lang="pt-BR" sz="800">
              <a:latin typeface="Montserrat" panose="00000500000000000000" pitchFamily="2" charset="0"/>
            </a:endParaRPr>
          </a:p>
        </p:txBody>
      </p:sp>
      <p:sp>
        <p:nvSpPr>
          <p:cNvPr id="180" name="CaixaDeTexto 179">
            <a:extLst>
              <a:ext uri="{FF2B5EF4-FFF2-40B4-BE49-F238E27FC236}">
                <a16:creationId xmlns:a16="http://schemas.microsoft.com/office/drawing/2014/main" id="{44CA4F0C-5C0D-480A-835D-3AE0A523085F}"/>
              </a:ext>
            </a:extLst>
          </p:cNvPr>
          <p:cNvSpPr txBox="1"/>
          <p:nvPr/>
        </p:nvSpPr>
        <p:spPr>
          <a:xfrm>
            <a:off x="5712619" y="2636046"/>
            <a:ext cx="2442368" cy="338554"/>
          </a:xfrm>
          <a:prstGeom prst="rect">
            <a:avLst/>
          </a:prstGeom>
          <a:noFill/>
        </p:spPr>
        <p:txBody>
          <a:bodyPr wrap="square" rtlCol="0" anchor="ctr" anchorCtr="0">
            <a:spAutoFit/>
          </a:bodyPr>
          <a:lstStyle/>
          <a:p>
            <a:r>
              <a:rPr lang="pt-BR" sz="800" err="1">
                <a:latin typeface="Montserrat" panose="00000500000000000000" pitchFamily="2" charset="0"/>
              </a:rPr>
              <a:t>Promote</a:t>
            </a:r>
            <a:r>
              <a:rPr lang="pt-BR" sz="800">
                <a:latin typeface="Montserrat" panose="00000500000000000000" pitchFamily="2" charset="0"/>
              </a:rPr>
              <a:t> </a:t>
            </a:r>
            <a:r>
              <a:rPr lang="pt-BR" sz="800" err="1">
                <a:latin typeface="Montserrat" panose="00000500000000000000" pitchFamily="2" charset="0"/>
              </a:rPr>
              <a:t>engagement</a:t>
            </a:r>
            <a:r>
              <a:rPr lang="pt-BR" sz="800">
                <a:latin typeface="Montserrat" panose="00000500000000000000" pitchFamily="2" charset="0"/>
              </a:rPr>
              <a:t>, social </a:t>
            </a:r>
            <a:r>
              <a:rPr lang="pt-BR" sz="800" err="1">
                <a:latin typeface="Montserrat" panose="00000500000000000000" pitchFamily="2" charset="0"/>
              </a:rPr>
              <a:t>participation</a:t>
            </a:r>
            <a:r>
              <a:rPr lang="pt-BR" sz="800">
                <a:latin typeface="Montserrat" panose="00000500000000000000" pitchFamily="2" charset="0"/>
              </a:rPr>
              <a:t> </a:t>
            </a:r>
            <a:r>
              <a:rPr lang="pt-BR" sz="800" err="1">
                <a:latin typeface="Montserrat" panose="00000500000000000000" pitchFamily="2" charset="0"/>
              </a:rPr>
              <a:t>and</a:t>
            </a:r>
            <a:r>
              <a:rPr lang="pt-BR" sz="800">
                <a:latin typeface="Montserrat" panose="00000500000000000000" pitchFamily="2" charset="0"/>
              </a:rPr>
              <a:t> regional </a:t>
            </a:r>
            <a:r>
              <a:rPr lang="pt-BR" sz="800" err="1">
                <a:latin typeface="Montserrat" panose="00000500000000000000" pitchFamily="2" charset="0"/>
              </a:rPr>
              <a:t>articulation</a:t>
            </a:r>
            <a:endParaRPr lang="pt-BR" sz="800">
              <a:latin typeface="Montserrat" panose="00000500000000000000" pitchFamily="2" charset="0"/>
            </a:endParaRPr>
          </a:p>
        </p:txBody>
      </p:sp>
      <p:sp>
        <p:nvSpPr>
          <p:cNvPr id="181" name="CaixaDeTexto 180">
            <a:extLst>
              <a:ext uri="{FF2B5EF4-FFF2-40B4-BE49-F238E27FC236}">
                <a16:creationId xmlns:a16="http://schemas.microsoft.com/office/drawing/2014/main" id="{06787EE7-96B1-4D9F-99B9-09E1C87D2D05}"/>
              </a:ext>
            </a:extLst>
          </p:cNvPr>
          <p:cNvSpPr txBox="1"/>
          <p:nvPr/>
        </p:nvSpPr>
        <p:spPr>
          <a:xfrm>
            <a:off x="5703888" y="3094057"/>
            <a:ext cx="2030412" cy="338554"/>
          </a:xfrm>
          <a:prstGeom prst="rect">
            <a:avLst/>
          </a:prstGeom>
          <a:noFill/>
        </p:spPr>
        <p:txBody>
          <a:bodyPr wrap="square" rtlCol="0" anchor="ctr" anchorCtr="0">
            <a:spAutoFit/>
          </a:bodyPr>
          <a:lstStyle/>
          <a:p>
            <a:r>
              <a:rPr lang="en-US" sz="800">
                <a:latin typeface="Montserrat" panose="00000500000000000000" pitchFamily="2" charset="0"/>
              </a:rPr>
              <a:t>Promote modern and efficient data governance</a:t>
            </a:r>
            <a:endParaRPr lang="pt-BR" sz="800">
              <a:latin typeface="Montserrat" panose="00000500000000000000" pitchFamily="2" charset="0"/>
            </a:endParaRPr>
          </a:p>
        </p:txBody>
      </p:sp>
      <p:sp>
        <p:nvSpPr>
          <p:cNvPr id="182" name="CaixaDeTexto 181">
            <a:extLst>
              <a:ext uri="{FF2B5EF4-FFF2-40B4-BE49-F238E27FC236}">
                <a16:creationId xmlns:a16="http://schemas.microsoft.com/office/drawing/2014/main" id="{BC2C1633-8830-4554-8D71-65F85C8874B5}"/>
              </a:ext>
            </a:extLst>
          </p:cNvPr>
          <p:cNvSpPr txBox="1"/>
          <p:nvPr/>
        </p:nvSpPr>
        <p:spPr>
          <a:xfrm>
            <a:off x="1174908" y="3957579"/>
            <a:ext cx="2138998" cy="461665"/>
          </a:xfrm>
          <a:prstGeom prst="rect">
            <a:avLst/>
          </a:prstGeom>
          <a:noFill/>
        </p:spPr>
        <p:txBody>
          <a:bodyPr wrap="square" rtlCol="0" anchor="ctr" anchorCtr="0">
            <a:spAutoFit/>
          </a:bodyPr>
          <a:lstStyle/>
          <a:p>
            <a:r>
              <a:rPr lang="en-US" sz="800">
                <a:latin typeface="Montserrat" panose="00000500000000000000" pitchFamily="2" charset="0"/>
              </a:rPr>
              <a:t>Provide inclusive and equitable education of high quality in a welcoming and inspiring environment</a:t>
            </a:r>
            <a:endParaRPr lang="pt-BR" sz="800">
              <a:latin typeface="Montserrat" panose="00000500000000000000" pitchFamily="2" charset="0"/>
            </a:endParaRPr>
          </a:p>
        </p:txBody>
      </p:sp>
      <p:sp>
        <p:nvSpPr>
          <p:cNvPr id="183" name="CaixaDeTexto 182">
            <a:extLst>
              <a:ext uri="{FF2B5EF4-FFF2-40B4-BE49-F238E27FC236}">
                <a16:creationId xmlns:a16="http://schemas.microsoft.com/office/drawing/2014/main" id="{542A4973-B55C-433A-BA41-D94D753F4F48}"/>
              </a:ext>
            </a:extLst>
          </p:cNvPr>
          <p:cNvSpPr txBox="1"/>
          <p:nvPr/>
        </p:nvSpPr>
        <p:spPr>
          <a:xfrm>
            <a:off x="1174908" y="4463259"/>
            <a:ext cx="2003267" cy="461665"/>
          </a:xfrm>
          <a:prstGeom prst="rect">
            <a:avLst/>
          </a:prstGeom>
          <a:noFill/>
        </p:spPr>
        <p:txBody>
          <a:bodyPr wrap="square" rtlCol="0" anchor="ctr" anchorCtr="0">
            <a:spAutoFit/>
          </a:bodyPr>
          <a:lstStyle/>
          <a:p>
            <a:r>
              <a:rPr lang="en-US" sz="800">
                <a:latin typeface="Montserrat" panose="00000500000000000000" pitchFamily="2" charset="0"/>
              </a:rPr>
              <a:t>Promote public policies focused on equity, social and productive inclusion and housing</a:t>
            </a:r>
            <a:endParaRPr lang="pt-BR" sz="800">
              <a:latin typeface="Montserrat" panose="00000500000000000000" pitchFamily="2" charset="0"/>
            </a:endParaRPr>
          </a:p>
        </p:txBody>
      </p:sp>
      <p:sp>
        <p:nvSpPr>
          <p:cNvPr id="184" name="CaixaDeTexto 183">
            <a:extLst>
              <a:ext uri="{FF2B5EF4-FFF2-40B4-BE49-F238E27FC236}">
                <a16:creationId xmlns:a16="http://schemas.microsoft.com/office/drawing/2014/main" id="{941A9FC2-BDB4-417C-B967-1E67BC3B89A5}"/>
              </a:ext>
            </a:extLst>
          </p:cNvPr>
          <p:cNvSpPr txBox="1"/>
          <p:nvPr/>
        </p:nvSpPr>
        <p:spPr>
          <a:xfrm>
            <a:off x="3491865" y="3964137"/>
            <a:ext cx="1951673" cy="461665"/>
          </a:xfrm>
          <a:prstGeom prst="rect">
            <a:avLst/>
          </a:prstGeom>
          <a:noFill/>
        </p:spPr>
        <p:txBody>
          <a:bodyPr wrap="square" rtlCol="0" anchor="ctr" anchorCtr="0">
            <a:spAutoFit/>
          </a:bodyPr>
          <a:lstStyle/>
          <a:p>
            <a:r>
              <a:rPr lang="en-US" sz="800">
                <a:latin typeface="Montserrat" panose="00000500000000000000" pitchFamily="2" charset="0"/>
              </a:rPr>
              <a:t>Promote health and well-being with adequate, agile assistance and quality</a:t>
            </a:r>
            <a:endParaRPr lang="pt-BR" sz="800">
              <a:latin typeface="Montserrat" panose="00000500000000000000" pitchFamily="2" charset="0"/>
            </a:endParaRPr>
          </a:p>
        </p:txBody>
      </p:sp>
      <p:sp>
        <p:nvSpPr>
          <p:cNvPr id="185" name="CaixaDeTexto 184">
            <a:extLst>
              <a:ext uri="{FF2B5EF4-FFF2-40B4-BE49-F238E27FC236}">
                <a16:creationId xmlns:a16="http://schemas.microsoft.com/office/drawing/2014/main" id="{B494478A-7533-4525-ABFC-D4BE1C364048}"/>
              </a:ext>
            </a:extLst>
          </p:cNvPr>
          <p:cNvSpPr txBox="1"/>
          <p:nvPr/>
        </p:nvSpPr>
        <p:spPr>
          <a:xfrm>
            <a:off x="5703888" y="3970695"/>
            <a:ext cx="2138998" cy="461665"/>
          </a:xfrm>
          <a:prstGeom prst="rect">
            <a:avLst/>
          </a:prstGeom>
          <a:noFill/>
        </p:spPr>
        <p:txBody>
          <a:bodyPr wrap="square" rtlCol="0" anchor="ctr" anchorCtr="0">
            <a:spAutoFit/>
          </a:bodyPr>
          <a:lstStyle/>
          <a:p>
            <a:r>
              <a:rPr lang="en-US" sz="800">
                <a:latin typeface="Montserrat" panose="00000500000000000000" pitchFamily="2" charset="0"/>
              </a:rPr>
              <a:t>Combat poverty and ensure food security for families in vulnerable situations</a:t>
            </a:r>
            <a:endParaRPr lang="pt-BR" sz="800">
              <a:latin typeface="Montserrat" panose="00000500000000000000" pitchFamily="2" charset="0"/>
            </a:endParaRPr>
          </a:p>
        </p:txBody>
      </p:sp>
      <p:sp>
        <p:nvSpPr>
          <p:cNvPr id="186" name="CaixaDeTexto 185">
            <a:extLst>
              <a:ext uri="{FF2B5EF4-FFF2-40B4-BE49-F238E27FC236}">
                <a16:creationId xmlns:a16="http://schemas.microsoft.com/office/drawing/2014/main" id="{AA7F19D9-3510-4076-A810-4AEA0B2D6685}"/>
              </a:ext>
            </a:extLst>
          </p:cNvPr>
          <p:cNvSpPr txBox="1"/>
          <p:nvPr/>
        </p:nvSpPr>
        <p:spPr>
          <a:xfrm>
            <a:off x="3480753" y="4466877"/>
            <a:ext cx="2138998" cy="461665"/>
          </a:xfrm>
          <a:prstGeom prst="rect">
            <a:avLst/>
          </a:prstGeom>
          <a:noFill/>
        </p:spPr>
        <p:txBody>
          <a:bodyPr wrap="square" rtlCol="0" anchor="ctr" anchorCtr="0">
            <a:spAutoFit/>
          </a:bodyPr>
          <a:lstStyle/>
          <a:p>
            <a:r>
              <a:rPr lang="en-US" sz="800">
                <a:latin typeface="Montserrat" panose="00000500000000000000" pitchFamily="2" charset="0"/>
              </a:rPr>
              <a:t>Spread the culture of peace and strengthen public security and the fight against crime</a:t>
            </a:r>
            <a:endParaRPr lang="pt-BR" sz="800">
              <a:latin typeface="Montserrat" panose="00000500000000000000" pitchFamily="2" charset="0"/>
            </a:endParaRPr>
          </a:p>
        </p:txBody>
      </p:sp>
      <p:sp>
        <p:nvSpPr>
          <p:cNvPr id="187" name="CaixaDeTexto 186">
            <a:extLst>
              <a:ext uri="{FF2B5EF4-FFF2-40B4-BE49-F238E27FC236}">
                <a16:creationId xmlns:a16="http://schemas.microsoft.com/office/drawing/2014/main" id="{216CD8E3-ECF7-4868-9C98-8D3A709603EA}"/>
              </a:ext>
            </a:extLst>
          </p:cNvPr>
          <p:cNvSpPr txBox="1"/>
          <p:nvPr/>
        </p:nvSpPr>
        <p:spPr>
          <a:xfrm>
            <a:off x="5710397" y="4521121"/>
            <a:ext cx="2138998" cy="338554"/>
          </a:xfrm>
          <a:prstGeom prst="rect">
            <a:avLst/>
          </a:prstGeom>
          <a:noFill/>
        </p:spPr>
        <p:txBody>
          <a:bodyPr wrap="square" rtlCol="0" anchor="ctr" anchorCtr="0">
            <a:spAutoFit/>
          </a:bodyPr>
          <a:lstStyle/>
          <a:p>
            <a:r>
              <a:rPr lang="en-US" sz="800">
                <a:latin typeface="Montserrat" panose="00000500000000000000" pitchFamily="2" charset="0"/>
              </a:rPr>
              <a:t>Promote integrated care and protection actions for Early Childhood</a:t>
            </a:r>
            <a:endParaRPr lang="pt-BR" sz="800">
              <a:latin typeface="Montserrat" panose="00000500000000000000" pitchFamily="2" charset="0"/>
            </a:endParaRPr>
          </a:p>
        </p:txBody>
      </p:sp>
      <p:sp>
        <p:nvSpPr>
          <p:cNvPr id="188" name="CaixaDeTexto 187">
            <a:extLst>
              <a:ext uri="{FF2B5EF4-FFF2-40B4-BE49-F238E27FC236}">
                <a16:creationId xmlns:a16="http://schemas.microsoft.com/office/drawing/2014/main" id="{BDABFAAD-A65F-45CC-955E-BFC701584D2C}"/>
              </a:ext>
            </a:extLst>
          </p:cNvPr>
          <p:cNvSpPr txBox="1"/>
          <p:nvPr/>
        </p:nvSpPr>
        <p:spPr>
          <a:xfrm>
            <a:off x="1178877" y="5450690"/>
            <a:ext cx="2138998" cy="461665"/>
          </a:xfrm>
          <a:prstGeom prst="rect">
            <a:avLst/>
          </a:prstGeom>
          <a:noFill/>
        </p:spPr>
        <p:txBody>
          <a:bodyPr wrap="square" rtlCol="0" anchor="ctr" anchorCtr="0">
            <a:spAutoFit/>
          </a:bodyPr>
          <a:lstStyle/>
          <a:p>
            <a:r>
              <a:rPr lang="en-US" sz="800">
                <a:latin typeface="Montserrat" panose="00000500000000000000" pitchFamily="2" charset="0"/>
              </a:rPr>
              <a:t>Improve infrastructure and diversify transport modes, reducing logistical costs</a:t>
            </a:r>
            <a:endParaRPr lang="pt-BR" sz="800">
              <a:latin typeface="Montserrat" panose="00000500000000000000" pitchFamily="2" charset="0"/>
            </a:endParaRPr>
          </a:p>
        </p:txBody>
      </p:sp>
      <p:sp>
        <p:nvSpPr>
          <p:cNvPr id="189" name="CaixaDeTexto 188">
            <a:extLst>
              <a:ext uri="{FF2B5EF4-FFF2-40B4-BE49-F238E27FC236}">
                <a16:creationId xmlns:a16="http://schemas.microsoft.com/office/drawing/2014/main" id="{3F209F74-42DC-4D3A-AB32-80A3C4C6FA62}"/>
              </a:ext>
            </a:extLst>
          </p:cNvPr>
          <p:cNvSpPr txBox="1"/>
          <p:nvPr/>
        </p:nvSpPr>
        <p:spPr>
          <a:xfrm>
            <a:off x="1188085" y="5958036"/>
            <a:ext cx="1561465" cy="461665"/>
          </a:xfrm>
          <a:prstGeom prst="rect">
            <a:avLst/>
          </a:prstGeom>
          <a:noFill/>
        </p:spPr>
        <p:txBody>
          <a:bodyPr wrap="square" rtlCol="0" anchor="ctr" anchorCtr="0">
            <a:spAutoFit/>
          </a:bodyPr>
          <a:lstStyle/>
          <a:p>
            <a:r>
              <a:rPr lang="en-US" sz="800">
                <a:latin typeface="Montserrat" panose="00000500000000000000" pitchFamily="2" charset="0"/>
              </a:rPr>
              <a:t>Strengthen articulation with municipalities and regional development</a:t>
            </a:r>
            <a:endParaRPr lang="pt-BR" sz="800">
              <a:latin typeface="Montserrat" panose="00000500000000000000" pitchFamily="2" charset="0"/>
            </a:endParaRPr>
          </a:p>
        </p:txBody>
      </p:sp>
      <p:sp>
        <p:nvSpPr>
          <p:cNvPr id="190" name="CaixaDeTexto 189">
            <a:extLst>
              <a:ext uri="{FF2B5EF4-FFF2-40B4-BE49-F238E27FC236}">
                <a16:creationId xmlns:a16="http://schemas.microsoft.com/office/drawing/2014/main" id="{7303D752-6329-4243-B02F-988CFB2DE349}"/>
              </a:ext>
            </a:extLst>
          </p:cNvPr>
          <p:cNvSpPr txBox="1"/>
          <p:nvPr/>
        </p:nvSpPr>
        <p:spPr>
          <a:xfrm>
            <a:off x="3487738" y="5448598"/>
            <a:ext cx="1955800" cy="461665"/>
          </a:xfrm>
          <a:prstGeom prst="rect">
            <a:avLst/>
          </a:prstGeom>
          <a:noFill/>
        </p:spPr>
        <p:txBody>
          <a:bodyPr wrap="square" rtlCol="0" anchor="ctr" anchorCtr="0">
            <a:spAutoFit/>
          </a:bodyPr>
          <a:lstStyle/>
          <a:p>
            <a:r>
              <a:rPr lang="en-US" sz="800">
                <a:latin typeface="Montserrat" panose="00000500000000000000" pitchFamily="2" charset="0"/>
              </a:rPr>
              <a:t>Foster innovation ecosystems and encourage increased productivity in the economy</a:t>
            </a:r>
            <a:endParaRPr lang="pt-BR" sz="800">
              <a:latin typeface="Montserrat" panose="00000500000000000000" pitchFamily="2" charset="0"/>
            </a:endParaRPr>
          </a:p>
        </p:txBody>
      </p:sp>
      <p:sp>
        <p:nvSpPr>
          <p:cNvPr id="191" name="CaixaDeTexto 190">
            <a:extLst>
              <a:ext uri="{FF2B5EF4-FFF2-40B4-BE49-F238E27FC236}">
                <a16:creationId xmlns:a16="http://schemas.microsoft.com/office/drawing/2014/main" id="{1A9D31F0-56AB-401F-A61F-8DEFC06F4084}"/>
              </a:ext>
            </a:extLst>
          </p:cNvPr>
          <p:cNvSpPr txBox="1"/>
          <p:nvPr/>
        </p:nvSpPr>
        <p:spPr>
          <a:xfrm>
            <a:off x="2984500" y="5958036"/>
            <a:ext cx="1633536" cy="461665"/>
          </a:xfrm>
          <a:prstGeom prst="rect">
            <a:avLst/>
          </a:prstGeom>
          <a:noFill/>
        </p:spPr>
        <p:txBody>
          <a:bodyPr wrap="square" rtlCol="0" anchor="ctr" anchorCtr="0">
            <a:spAutoFit/>
          </a:bodyPr>
          <a:lstStyle/>
          <a:p>
            <a:r>
              <a:rPr lang="en-US" sz="800">
                <a:latin typeface="Montserrat" panose="00000500000000000000" pitchFamily="2" charset="0"/>
              </a:rPr>
              <a:t>Promote tax justice, improving and simplifying the taxation model</a:t>
            </a:r>
            <a:endParaRPr lang="pt-BR" sz="800">
              <a:latin typeface="Montserrat" panose="00000500000000000000" pitchFamily="2" charset="0"/>
            </a:endParaRPr>
          </a:p>
        </p:txBody>
      </p:sp>
      <p:sp>
        <p:nvSpPr>
          <p:cNvPr id="192" name="CaixaDeTexto 191">
            <a:extLst>
              <a:ext uri="{FF2B5EF4-FFF2-40B4-BE49-F238E27FC236}">
                <a16:creationId xmlns:a16="http://schemas.microsoft.com/office/drawing/2014/main" id="{98C5B700-2079-4D74-B091-08935C672878}"/>
              </a:ext>
            </a:extLst>
          </p:cNvPr>
          <p:cNvSpPr txBox="1"/>
          <p:nvPr/>
        </p:nvSpPr>
        <p:spPr>
          <a:xfrm>
            <a:off x="5710237" y="5448598"/>
            <a:ext cx="2256179" cy="461665"/>
          </a:xfrm>
          <a:prstGeom prst="rect">
            <a:avLst/>
          </a:prstGeom>
          <a:noFill/>
        </p:spPr>
        <p:txBody>
          <a:bodyPr wrap="square" rtlCol="0" anchor="ctr" anchorCtr="0">
            <a:spAutoFit/>
          </a:bodyPr>
          <a:lstStyle/>
          <a:p>
            <a:r>
              <a:rPr lang="en-US" sz="800">
                <a:latin typeface="Montserrat" panose="00000500000000000000" pitchFamily="2" charset="0"/>
              </a:rPr>
              <a:t>Promoting environmental sustainability fostering energy transition and adaptation to climate change</a:t>
            </a:r>
            <a:endParaRPr lang="pt-BR" sz="800">
              <a:latin typeface="Montserrat" panose="00000500000000000000" pitchFamily="2" charset="0"/>
            </a:endParaRPr>
          </a:p>
        </p:txBody>
      </p:sp>
      <p:sp>
        <p:nvSpPr>
          <p:cNvPr id="193" name="CaixaDeTexto 192">
            <a:extLst>
              <a:ext uri="{FF2B5EF4-FFF2-40B4-BE49-F238E27FC236}">
                <a16:creationId xmlns:a16="http://schemas.microsoft.com/office/drawing/2014/main" id="{1D491C85-618B-4F34-A57F-FF133F626BA5}"/>
              </a:ext>
            </a:extLst>
          </p:cNvPr>
          <p:cNvSpPr txBox="1"/>
          <p:nvPr/>
        </p:nvSpPr>
        <p:spPr>
          <a:xfrm>
            <a:off x="4932363" y="5958036"/>
            <a:ext cx="1418431" cy="461665"/>
          </a:xfrm>
          <a:prstGeom prst="rect">
            <a:avLst/>
          </a:prstGeom>
          <a:noFill/>
        </p:spPr>
        <p:txBody>
          <a:bodyPr wrap="square" rtlCol="0" anchor="ctr" anchorCtr="0">
            <a:spAutoFit/>
          </a:bodyPr>
          <a:lstStyle/>
          <a:p>
            <a:r>
              <a:rPr lang="en-US" sz="800">
                <a:latin typeface="Montserrat" panose="00000500000000000000" pitchFamily="2" charset="0"/>
              </a:rPr>
              <a:t>Improve solutions to citizens through digital government</a:t>
            </a:r>
            <a:endParaRPr lang="pt-BR" sz="800">
              <a:latin typeface="Montserrat" panose="00000500000000000000" pitchFamily="2" charset="0"/>
            </a:endParaRPr>
          </a:p>
        </p:txBody>
      </p:sp>
      <p:sp>
        <p:nvSpPr>
          <p:cNvPr id="194" name="CaixaDeTexto 193">
            <a:extLst>
              <a:ext uri="{FF2B5EF4-FFF2-40B4-BE49-F238E27FC236}">
                <a16:creationId xmlns:a16="http://schemas.microsoft.com/office/drawing/2014/main" id="{DA0551FD-11FF-40B4-8D57-E06D861935B4}"/>
              </a:ext>
            </a:extLst>
          </p:cNvPr>
          <p:cNvSpPr txBox="1"/>
          <p:nvPr/>
        </p:nvSpPr>
        <p:spPr>
          <a:xfrm>
            <a:off x="6514308" y="5958036"/>
            <a:ext cx="1912142" cy="461665"/>
          </a:xfrm>
          <a:prstGeom prst="rect">
            <a:avLst/>
          </a:prstGeom>
          <a:noFill/>
        </p:spPr>
        <p:txBody>
          <a:bodyPr wrap="square" rtlCol="0" anchor="ctr" anchorCtr="0">
            <a:spAutoFit/>
          </a:bodyPr>
          <a:lstStyle/>
          <a:p>
            <a:r>
              <a:rPr lang="en-US" sz="800">
                <a:latin typeface="Montserrat" panose="00000500000000000000" pitchFamily="2" charset="0"/>
              </a:rPr>
              <a:t>Fostering a development agenda and a more agile, articulated and innovative business environment</a:t>
            </a:r>
            <a:endParaRPr lang="pt-BR" sz="800">
              <a:latin typeface="Montserrat" panose="00000500000000000000" pitchFamily="2" charset="0"/>
            </a:endParaRPr>
          </a:p>
        </p:txBody>
      </p:sp>
      <p:sp>
        <p:nvSpPr>
          <p:cNvPr id="195" name="CaixaDeTexto 194">
            <a:extLst>
              <a:ext uri="{FF2B5EF4-FFF2-40B4-BE49-F238E27FC236}">
                <a16:creationId xmlns:a16="http://schemas.microsoft.com/office/drawing/2014/main" id="{127E96CD-A69B-4BE5-88C6-28DDE54CAB78}"/>
              </a:ext>
            </a:extLst>
          </p:cNvPr>
          <p:cNvSpPr txBox="1"/>
          <p:nvPr/>
        </p:nvSpPr>
        <p:spPr>
          <a:xfrm>
            <a:off x="9538041" y="2129215"/>
            <a:ext cx="1998663" cy="3783600"/>
          </a:xfrm>
          <a:prstGeom prst="rect">
            <a:avLst/>
          </a:prstGeom>
          <a:noFill/>
        </p:spPr>
        <p:txBody>
          <a:bodyPr wrap="square" rtlCol="0" anchor="ctr" anchorCtr="0">
            <a:spAutoFit/>
          </a:bodyPr>
          <a:lstStyle/>
          <a:p>
            <a:pPr algn="ctr">
              <a:lnSpc>
                <a:spcPts val="1700"/>
              </a:lnSpc>
              <a:spcBef>
                <a:spcPts val="600"/>
              </a:spcBef>
            </a:pPr>
            <a:r>
              <a:rPr lang="en-US" sz="1250">
                <a:latin typeface="Montserrat" panose="00000500000000000000" pitchFamily="2" charset="0"/>
              </a:rPr>
              <a:t>United to build a future in which  Rio Grande do Sul is recognized for its sustainable and inclusive development, for the generation of opportunities and quality of life for all, for its diversity and for welcoming all vocations and talents, and also for its commitment to a happy and abundant tomorrow for the new generations.</a:t>
            </a:r>
            <a:endParaRPr lang="pt-BR" sz="1250">
              <a:latin typeface="Montserrat" panose="00000500000000000000" pitchFamily="2" charset="0"/>
            </a:endParaRPr>
          </a:p>
        </p:txBody>
      </p:sp>
      <p:sp>
        <p:nvSpPr>
          <p:cNvPr id="2" name="CaixaDeTexto 1">
            <a:extLst>
              <a:ext uri="{FF2B5EF4-FFF2-40B4-BE49-F238E27FC236}">
                <a16:creationId xmlns:a16="http://schemas.microsoft.com/office/drawing/2014/main" id="{779CC4E6-D305-4813-9786-80416062B5DF}"/>
              </a:ext>
            </a:extLst>
          </p:cNvPr>
          <p:cNvSpPr txBox="1"/>
          <p:nvPr/>
        </p:nvSpPr>
        <p:spPr>
          <a:xfrm>
            <a:off x="254001" y="242308"/>
            <a:ext cx="8640762" cy="707886"/>
          </a:xfrm>
          <a:prstGeom prst="rect">
            <a:avLst/>
          </a:prstGeom>
          <a:noFill/>
        </p:spPr>
        <p:txBody>
          <a:bodyPr wrap="square" rtlCol="0">
            <a:spAutoFit/>
          </a:bodyPr>
          <a:lstStyle/>
          <a:p>
            <a:r>
              <a:rPr lang="en-US" sz="4000" b="1">
                <a:solidFill>
                  <a:schemeClr val="tx1">
                    <a:lumMod val="65000"/>
                    <a:lumOff val="35000"/>
                  </a:schemeClr>
                </a:solidFill>
                <a:latin typeface="Montserrat" panose="00000500000000000000" pitchFamily="2" charset="0"/>
              </a:rPr>
              <a:t>GOVERNMENT STRATEGIC MAP</a:t>
            </a:r>
            <a:endParaRPr lang="pt-BR" sz="4000">
              <a:solidFill>
                <a:schemeClr val="tx1">
                  <a:lumMod val="65000"/>
                  <a:lumOff val="35000"/>
                </a:schemeClr>
              </a:solidFill>
              <a:latin typeface="Montserrat" panose="00000500000000000000" pitchFamily="2" charset="0"/>
            </a:endParaRPr>
          </a:p>
        </p:txBody>
      </p:sp>
      <p:sp>
        <p:nvSpPr>
          <p:cNvPr id="197" name="CaixaDeTexto 196">
            <a:extLst>
              <a:ext uri="{FF2B5EF4-FFF2-40B4-BE49-F238E27FC236}">
                <a16:creationId xmlns:a16="http://schemas.microsoft.com/office/drawing/2014/main" id="{ABB76544-A109-44D1-B61A-045C3FB753FA}"/>
              </a:ext>
            </a:extLst>
          </p:cNvPr>
          <p:cNvSpPr txBox="1"/>
          <p:nvPr/>
        </p:nvSpPr>
        <p:spPr>
          <a:xfrm>
            <a:off x="323058" y="957253"/>
            <a:ext cx="2348705" cy="307777"/>
          </a:xfrm>
          <a:prstGeom prst="rect">
            <a:avLst/>
          </a:prstGeom>
          <a:noFill/>
        </p:spPr>
        <p:txBody>
          <a:bodyPr wrap="square" rtlCol="0">
            <a:spAutoFit/>
          </a:bodyPr>
          <a:lstStyle/>
          <a:p>
            <a:r>
              <a:rPr lang="en-US" sz="1400" b="1">
                <a:solidFill>
                  <a:srgbClr val="979B50"/>
                </a:solidFill>
                <a:latin typeface="Montserrat" panose="00000500000000000000" pitchFamily="2" charset="0"/>
              </a:rPr>
              <a:t>PROSPEROUS STATE​</a:t>
            </a:r>
            <a:endParaRPr lang="pt-BR" sz="1400">
              <a:solidFill>
                <a:srgbClr val="979B50"/>
              </a:solidFill>
              <a:latin typeface="Montserrat" panose="00000500000000000000" pitchFamily="2" charset="0"/>
            </a:endParaRPr>
          </a:p>
        </p:txBody>
      </p:sp>
      <p:sp>
        <p:nvSpPr>
          <p:cNvPr id="199" name="CaixaDeTexto 198">
            <a:extLst>
              <a:ext uri="{FF2B5EF4-FFF2-40B4-BE49-F238E27FC236}">
                <a16:creationId xmlns:a16="http://schemas.microsoft.com/office/drawing/2014/main" id="{DC43F139-78DF-4358-A8C3-D14C24E56B27}"/>
              </a:ext>
            </a:extLst>
          </p:cNvPr>
          <p:cNvSpPr txBox="1"/>
          <p:nvPr/>
        </p:nvSpPr>
        <p:spPr>
          <a:xfrm>
            <a:off x="323058" y="2205544"/>
            <a:ext cx="5387339" cy="307777"/>
          </a:xfrm>
          <a:prstGeom prst="rect">
            <a:avLst/>
          </a:prstGeom>
          <a:noFill/>
        </p:spPr>
        <p:txBody>
          <a:bodyPr wrap="square" rtlCol="0">
            <a:spAutoFit/>
          </a:bodyPr>
          <a:lstStyle/>
          <a:p>
            <a:r>
              <a:rPr lang="en-US" sz="1400" b="1">
                <a:solidFill>
                  <a:srgbClr val="6D0008"/>
                </a:solidFill>
                <a:latin typeface="Montserrat" panose="00000500000000000000" pitchFamily="2" charset="0"/>
              </a:rPr>
              <a:t>PLANNING, GOVERNANCE AND MANAGEMENT​</a:t>
            </a:r>
            <a:endParaRPr lang="pt-BR" sz="1400">
              <a:solidFill>
                <a:srgbClr val="6D0008"/>
              </a:solidFill>
              <a:latin typeface="Montserrat" panose="00000500000000000000" pitchFamily="2" charset="0"/>
            </a:endParaRPr>
          </a:p>
        </p:txBody>
      </p:sp>
      <p:sp>
        <p:nvSpPr>
          <p:cNvPr id="201" name="CaixaDeTexto 200">
            <a:extLst>
              <a:ext uri="{FF2B5EF4-FFF2-40B4-BE49-F238E27FC236}">
                <a16:creationId xmlns:a16="http://schemas.microsoft.com/office/drawing/2014/main" id="{65317274-85F1-4C21-9B3F-E2754D5CBD8F}"/>
              </a:ext>
            </a:extLst>
          </p:cNvPr>
          <p:cNvSpPr txBox="1"/>
          <p:nvPr/>
        </p:nvSpPr>
        <p:spPr>
          <a:xfrm>
            <a:off x="327664" y="3600852"/>
            <a:ext cx="5387339" cy="307777"/>
          </a:xfrm>
          <a:prstGeom prst="rect">
            <a:avLst/>
          </a:prstGeom>
          <a:noFill/>
        </p:spPr>
        <p:txBody>
          <a:bodyPr wrap="square" rtlCol="0">
            <a:spAutoFit/>
          </a:bodyPr>
          <a:lstStyle/>
          <a:p>
            <a:r>
              <a:rPr lang="en-US" sz="1400" b="1">
                <a:solidFill>
                  <a:srgbClr val="6D0008"/>
                </a:solidFill>
                <a:latin typeface="Montserrat" panose="00000500000000000000" pitchFamily="2" charset="0"/>
              </a:rPr>
              <a:t>INCLUSIVE, JUST AND HAPPY SOCIETY​</a:t>
            </a:r>
            <a:endParaRPr lang="pt-BR" sz="1400">
              <a:solidFill>
                <a:srgbClr val="6D0008"/>
              </a:solidFill>
              <a:latin typeface="Montserrat" panose="00000500000000000000" pitchFamily="2" charset="0"/>
            </a:endParaRPr>
          </a:p>
        </p:txBody>
      </p:sp>
      <p:sp>
        <p:nvSpPr>
          <p:cNvPr id="203" name="CaixaDeTexto 202">
            <a:extLst>
              <a:ext uri="{FF2B5EF4-FFF2-40B4-BE49-F238E27FC236}">
                <a16:creationId xmlns:a16="http://schemas.microsoft.com/office/drawing/2014/main" id="{F5DF7D06-1667-442C-887E-EB9DCFE28004}"/>
              </a:ext>
            </a:extLst>
          </p:cNvPr>
          <p:cNvSpPr txBox="1"/>
          <p:nvPr/>
        </p:nvSpPr>
        <p:spPr>
          <a:xfrm>
            <a:off x="333374" y="5116163"/>
            <a:ext cx="5387339" cy="307777"/>
          </a:xfrm>
          <a:prstGeom prst="rect">
            <a:avLst/>
          </a:prstGeom>
          <a:noFill/>
        </p:spPr>
        <p:txBody>
          <a:bodyPr wrap="square" rtlCol="0">
            <a:spAutoFit/>
          </a:bodyPr>
          <a:lstStyle/>
          <a:p>
            <a:r>
              <a:rPr lang="en-US" sz="1400" b="1">
                <a:solidFill>
                  <a:srgbClr val="C97F09"/>
                </a:solidFill>
                <a:latin typeface="Montserrat" panose="00000500000000000000" pitchFamily="2" charset="0"/>
              </a:rPr>
              <a:t>INNOVATIVE ECONOMIC DEVELOPMENT</a:t>
            </a:r>
            <a:endParaRPr lang="pt-BR" sz="1400">
              <a:solidFill>
                <a:srgbClr val="C97F09"/>
              </a:solidFill>
              <a:latin typeface="Montserrat" panose="00000500000000000000" pitchFamily="2" charset="0"/>
            </a:endParaRPr>
          </a:p>
        </p:txBody>
      </p:sp>
    </p:spTree>
    <p:extLst>
      <p:ext uri="{BB962C8B-B14F-4D97-AF65-F5344CB8AC3E}">
        <p14:creationId xmlns:p14="http://schemas.microsoft.com/office/powerpoint/2010/main" val="60294623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F05DD9387364742A153A2B6698AA11B" ma:contentTypeVersion="14" ma:contentTypeDescription="Crie um novo documento." ma:contentTypeScope="" ma:versionID="261eea91c725e4ad48f87914ea4ab0ac">
  <xsd:schema xmlns:xsd="http://www.w3.org/2001/XMLSchema" xmlns:xs="http://www.w3.org/2001/XMLSchema" xmlns:p="http://schemas.microsoft.com/office/2006/metadata/properties" xmlns:ns2="e66a1e2c-061e-4b56-87c0-2623426f474a" xmlns:ns3="22277372-ecd6-41ab-a8a6-596a904c0c86" targetNamespace="http://schemas.microsoft.com/office/2006/metadata/properties" ma:root="true" ma:fieldsID="45cabbdc87e94480ab2f6e42a39fc3cd" ns2:_="" ns3:_="">
    <xsd:import namespace="e66a1e2c-061e-4b56-87c0-2623426f474a"/>
    <xsd:import namespace="22277372-ecd6-41ab-a8a6-596a904c0c86"/>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6a1e2c-061e-4b56-87c0-2623426f474a"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Marcações de imagem" ma:readOnly="false" ma:fieldId="{5cf76f15-5ced-4ddc-b409-7134ff3c332f}" ma:taxonomyMulti="true" ma:sspId="d5949dc0-332d-4f90-9758-939af5d30940"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277372-ecd6-41ab-a8a6-596a904c0c86"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da4174a4-3b06-4140-bb10-0f94aefe0f0b}" ma:internalName="TaxCatchAll" ma:showField="CatchAllData" ma:web="22277372-ecd6-41ab-a8a6-596a904c0c8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2277372-ecd6-41ab-a8a6-596a904c0c86" xsi:nil="true"/>
    <lcf76f155ced4ddcb4097134ff3c332f xmlns="e66a1e2c-061e-4b56-87c0-2623426f474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6632771-6118-41D0-8A54-2BE06F5D2743}"/>
</file>

<file path=customXml/itemProps2.xml><?xml version="1.0" encoding="utf-8"?>
<ds:datastoreItem xmlns:ds="http://schemas.openxmlformats.org/officeDocument/2006/customXml" ds:itemID="{9C9FEE22-51D7-47AD-AEDF-A9F8316667AE}"/>
</file>

<file path=customXml/itemProps3.xml><?xml version="1.0" encoding="utf-8"?>
<ds:datastoreItem xmlns:ds="http://schemas.openxmlformats.org/officeDocument/2006/customXml" ds:itemID="{9EDE823C-675A-4432-8A44-5F9D0D903835}"/>
</file>

<file path=docProps/app.xml><?xml version="1.0" encoding="utf-8"?>
<Properties xmlns="http://schemas.openxmlformats.org/officeDocument/2006/extended-properties" xmlns:vt="http://schemas.openxmlformats.org/officeDocument/2006/docPropsVTypes">
  <TotalTime>2</TotalTime>
  <Words>964</Words>
  <Application>Microsoft Office PowerPoint</Application>
  <PresentationFormat>Widescreen</PresentationFormat>
  <Paragraphs>125</Paragraphs>
  <Slides>3</Slides>
  <Notes>3</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vt:i4>
      </vt:variant>
    </vt:vector>
  </HeadingPairs>
  <TitlesOfParts>
    <vt:vector size="8" baseType="lpstr">
      <vt:lpstr>Arial</vt:lpstr>
      <vt:lpstr>Calibri</vt:lpstr>
      <vt:lpstr>Calibri Light</vt:lpstr>
      <vt:lpstr>Montserrat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Felipe Augusto Belle</dc:creator>
  <cp:lastModifiedBy>Felipe Augusto Belle</cp:lastModifiedBy>
  <cp:revision>1</cp:revision>
  <dcterms:created xsi:type="dcterms:W3CDTF">2023-11-27T13:25:17Z</dcterms:created>
  <dcterms:modified xsi:type="dcterms:W3CDTF">2023-11-27T13:28:10Z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0x010100BF05DD9387364742A153A2B6698AA11B</vt:lpwstr>
  </property>
</Properties>
</file>